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  <p:sldMasterId id="2147483662" r:id="rId5"/>
    <p:sldMasterId id="2147483742" r:id="rId6"/>
  </p:sldMasterIdLst>
  <p:notesMasterIdLst>
    <p:notesMasterId r:id="rId48"/>
  </p:notesMasterIdLst>
  <p:handoutMasterIdLst>
    <p:handoutMasterId r:id="rId49"/>
  </p:handoutMasterIdLst>
  <p:sldIdLst>
    <p:sldId id="5866" r:id="rId7"/>
    <p:sldId id="5848" r:id="rId8"/>
    <p:sldId id="257" r:id="rId9"/>
    <p:sldId id="5865" r:id="rId10"/>
    <p:sldId id="5767" r:id="rId11"/>
    <p:sldId id="5867" r:id="rId12"/>
    <p:sldId id="5876" r:id="rId13"/>
    <p:sldId id="5886" r:id="rId14"/>
    <p:sldId id="5868" r:id="rId15"/>
    <p:sldId id="5857" r:id="rId16"/>
    <p:sldId id="5869" r:id="rId17"/>
    <p:sldId id="5881" r:id="rId18"/>
    <p:sldId id="5875" r:id="rId19"/>
    <p:sldId id="5880" r:id="rId20"/>
    <p:sldId id="5879" r:id="rId21"/>
    <p:sldId id="5871" r:id="rId22"/>
    <p:sldId id="5890" r:id="rId23"/>
    <p:sldId id="5882" r:id="rId24"/>
    <p:sldId id="5909" r:id="rId25"/>
    <p:sldId id="5873" r:id="rId26"/>
    <p:sldId id="5892" r:id="rId27"/>
    <p:sldId id="5888" r:id="rId28"/>
    <p:sldId id="5905" r:id="rId29"/>
    <p:sldId id="5899" r:id="rId30"/>
    <p:sldId id="5874" r:id="rId31"/>
    <p:sldId id="5878" r:id="rId32"/>
    <p:sldId id="5895" r:id="rId33"/>
    <p:sldId id="5902" r:id="rId34"/>
    <p:sldId id="5884" r:id="rId35"/>
    <p:sldId id="5906" r:id="rId36"/>
    <p:sldId id="5901" r:id="rId37"/>
    <p:sldId id="5904" r:id="rId38"/>
    <p:sldId id="5894" r:id="rId39"/>
    <p:sldId id="5898" r:id="rId40"/>
    <p:sldId id="5896" r:id="rId41"/>
    <p:sldId id="5893" r:id="rId42"/>
    <p:sldId id="5907" r:id="rId43"/>
    <p:sldId id="5856" r:id="rId44"/>
    <p:sldId id="5834" r:id="rId45"/>
    <p:sldId id="5837" r:id="rId46"/>
    <p:sldId id="5838" r:id="rId47"/>
  </p:sldIdLst>
  <p:sldSz cx="12192000" cy="6858000"/>
  <p:notesSz cx="9144000" cy="6858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eiryo UI" panose="020B060403050404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eiryo UI" panose="020B060403050404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eiryo UI" panose="020B060403050404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eiryo UI" panose="020B060403050404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eiryo UI" panose="020B060403050404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eiryo UI" panose="020B060403050404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eiryo UI" panose="020B060403050404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eiryo UI" panose="020B060403050404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eiryo UI" panose="020B0604030504040204" pitchFamily="34" charset="-128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既定のセクション" id="{8ABFC744-451C-45FC-AC99-4B7D9E6196FB}">
          <p14:sldIdLst>
            <p14:sldId id="5866"/>
            <p14:sldId id="5848"/>
            <p14:sldId id="257"/>
            <p14:sldId id="5865"/>
            <p14:sldId id="5767"/>
            <p14:sldId id="5867"/>
            <p14:sldId id="5876"/>
            <p14:sldId id="5886"/>
            <p14:sldId id="5868"/>
            <p14:sldId id="5857"/>
            <p14:sldId id="5869"/>
            <p14:sldId id="5881"/>
            <p14:sldId id="5875"/>
            <p14:sldId id="5880"/>
            <p14:sldId id="5879"/>
            <p14:sldId id="5871"/>
            <p14:sldId id="5890"/>
            <p14:sldId id="5882"/>
            <p14:sldId id="5909"/>
            <p14:sldId id="5873"/>
            <p14:sldId id="5892"/>
            <p14:sldId id="5888"/>
            <p14:sldId id="5905"/>
            <p14:sldId id="5899"/>
            <p14:sldId id="5874"/>
            <p14:sldId id="5878"/>
            <p14:sldId id="5895"/>
            <p14:sldId id="5902"/>
            <p14:sldId id="5884"/>
            <p14:sldId id="5906"/>
            <p14:sldId id="5901"/>
            <p14:sldId id="5904"/>
            <p14:sldId id="5894"/>
            <p14:sldId id="5898"/>
            <p14:sldId id="5896"/>
            <p14:sldId id="5893"/>
            <p14:sldId id="5907"/>
            <p14:sldId id="5856"/>
            <p14:sldId id="5834"/>
            <p14:sldId id="5837"/>
            <p14:sldId id="583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62400"/>
    <a:srgbClr val="303030"/>
    <a:srgbClr val="FFCC00"/>
    <a:srgbClr val="FFFF00"/>
    <a:srgbClr val="6CC775"/>
    <a:srgbClr val="DEF2E0"/>
    <a:srgbClr val="F36969"/>
    <a:srgbClr val="005CB1"/>
    <a:srgbClr val="FFFFFF"/>
    <a:srgbClr val="66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296A024-26A2-4BAE-A798-3E1CFC76822B}" v="1" dt="2024-02-26T00:00:57.45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93D81CF-94F2-401A-BA57-92F5A7B2D0C5}" styleName="スタイル (中間)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16DA210-FB5B-4158-B5E0-FEB733F419BA}" styleName="スタイル (淡色)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3840"/>
      </p:guideLst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50" Type="http://schemas.openxmlformats.org/officeDocument/2006/relationships/presProps" Target="presProps.xml"/><Relationship Id="rId55" Type="http://schemas.microsoft.com/office/2015/10/relationships/revisionInfo" Target="revisionInfo.xml"/><Relationship Id="rId7" Type="http://schemas.openxmlformats.org/officeDocument/2006/relationships/slide" Target="slides/slide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2.xml"/><Relationship Id="rId51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島田　佑介(Shimada, Yusuke)" userId="S::shimada.ycb@om.asahi-kasei.co.jp::e9d1d921-bc06-416d-93a7-1b555d149367" providerId="AD" clId="Web-{86D0CA19-7B1F-4300-963B-39795BBB4874}"/>
    <pc:docChg chg="sldOrd">
      <pc:chgData name="島田　佑介(Shimada, Yusuke)" userId="S::shimada.ycb@om.asahi-kasei.co.jp::e9d1d921-bc06-416d-93a7-1b555d149367" providerId="AD" clId="Web-{86D0CA19-7B1F-4300-963B-39795BBB4874}" dt="2024-02-22T09:58:24.217" v="0"/>
      <pc:docMkLst>
        <pc:docMk/>
      </pc:docMkLst>
      <pc:sldChg chg="ord">
        <pc:chgData name="島田　佑介(Shimada, Yusuke)" userId="S::shimada.ycb@om.asahi-kasei.co.jp::e9d1d921-bc06-416d-93a7-1b555d149367" providerId="AD" clId="Web-{86D0CA19-7B1F-4300-963B-39795BBB4874}" dt="2024-02-22T09:58:24.217" v="0"/>
        <pc:sldMkLst>
          <pc:docMk/>
          <pc:sldMk cId="3379993748" sldId="5873"/>
        </pc:sldMkLst>
      </pc:sldChg>
    </pc:docChg>
  </pc:docChgLst>
  <pc:docChgLst>
    <pc:chgData name="越川　忠(Koshikawa, Tadashi)" userId="957244dc-f4e5-4d7c-81a4-225ba69e5ec1" providerId="ADAL" clId="{8AA05670-60DC-4273-9DF2-03A3233B9F23}"/>
    <pc:docChg chg="modSld sldOrd">
      <pc:chgData name="越川　忠(Koshikawa, Tadashi)" userId="957244dc-f4e5-4d7c-81a4-225ba69e5ec1" providerId="ADAL" clId="{8AA05670-60DC-4273-9DF2-03A3233B9F23}" dt="2024-02-22T08:04:03.930" v="1"/>
      <pc:docMkLst>
        <pc:docMk/>
      </pc:docMkLst>
      <pc:sldChg chg="ord">
        <pc:chgData name="越川　忠(Koshikawa, Tadashi)" userId="957244dc-f4e5-4d7c-81a4-225ba69e5ec1" providerId="ADAL" clId="{8AA05670-60DC-4273-9DF2-03A3233B9F23}" dt="2024-02-22T08:04:03.930" v="1"/>
        <pc:sldMkLst>
          <pc:docMk/>
          <pc:sldMk cId="3971010814" sldId="5767"/>
        </pc:sldMkLst>
      </pc:sldChg>
    </pc:docChg>
  </pc:docChgLst>
  <pc:docChgLst>
    <pc:chgData name="鈴木　眞理(Suzuki, Mari)" userId="a9dc34cd-4284-4ead-aa16-08ad0e29b75e" providerId="ADAL" clId="{1296A024-26A2-4BAE-A798-3E1CFC76822B}"/>
    <pc:docChg chg="modNotesMaster modHandout">
      <pc:chgData name="鈴木　眞理(Suzuki, Mari)" userId="a9dc34cd-4284-4ead-aa16-08ad0e29b75e" providerId="ADAL" clId="{1296A024-26A2-4BAE-A798-3E1CFC76822B}" dt="2024-02-26T00:00:57.450" v="0"/>
      <pc:docMkLst>
        <pc:docMk/>
      </pc:docMkLst>
    </pc:docChg>
  </pc:docChgLst>
  <pc:docChgLst>
    <pc:chgData name="諸橋　将之(Morohashi, Masayuki)" userId="S::morohashi.mc@om.asahi-kasei.co.jp::d9a484cf-96a8-44d3-8af0-cbef69826605" providerId="AD" clId="Web-{234AC75D-A293-4227-AEA6-90C2D9D3B783}"/>
    <pc:docChg chg="sldOrd">
      <pc:chgData name="諸橋　将之(Morohashi, Masayuki)" userId="S::morohashi.mc@om.asahi-kasei.co.jp::d9a484cf-96a8-44d3-8af0-cbef69826605" providerId="AD" clId="Web-{234AC75D-A293-4227-AEA6-90C2D9D3B783}" dt="2024-02-22T08:01:38.543" v="0"/>
      <pc:docMkLst>
        <pc:docMk/>
      </pc:docMkLst>
      <pc:sldChg chg="ord">
        <pc:chgData name="諸橋　将之(Morohashi, Masayuki)" userId="S::morohashi.mc@om.asahi-kasei.co.jp::d9a484cf-96a8-44d3-8af0-cbef69826605" providerId="AD" clId="Web-{234AC75D-A293-4227-AEA6-90C2D9D3B783}" dt="2024-02-22T08:01:38.543" v="0"/>
        <pc:sldMkLst>
          <pc:docMk/>
          <pc:sldMk cId="1883608827" sldId="5868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E111989-B623-4810-9E8B-3B3A0F365FC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kumimoji="1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DA93D0-6C29-4ABF-B66F-3B0993D53D2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kumimoji="1" sz="1200" smtClean="0">
                <a:latin typeface="+mn-lt"/>
                <a:ea typeface="+mn-ea"/>
              </a:defRPr>
            </a:lvl1pPr>
          </a:lstStyle>
          <a:p>
            <a:pPr>
              <a:defRPr/>
            </a:pPr>
            <a:fld id="{46D3A980-5D1B-4337-99AF-577A73625AB6}" type="datetimeFigureOut">
              <a:rPr lang="ja-JP" altLang="en-US"/>
              <a:pPr>
                <a:defRPr/>
              </a:pPr>
              <a:t>2024/2/25</a:t>
            </a:fld>
            <a:endParaRPr lang="ja-JP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CF891F-4DD2-44FE-8D16-3052BE6E752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kumimoji="1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5D23ED-9AC7-40FC-AD1C-399FBEB3975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kumimoji="1" sz="1200" smtClean="0">
                <a:latin typeface="+mn-lt"/>
                <a:ea typeface="+mn-ea"/>
              </a:defRPr>
            </a:lvl1pPr>
          </a:lstStyle>
          <a:p>
            <a:pPr>
              <a:defRPr/>
            </a:pPr>
            <a:fld id="{6FE54826-BF61-4CD3-89CB-586A98205913}" type="slidenum">
              <a:rPr lang="ja-JP" altLang="en-US"/>
              <a:pPr>
                <a:defRPr/>
              </a:pPr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336551D-BDCC-4834-9AED-1108F619012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A7EDCFE-7534-4C20-A21F-28C2E1000A81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</a:defRPr>
            </a:lvl1pPr>
          </a:lstStyle>
          <a:p>
            <a:pPr>
              <a:defRPr/>
            </a:pPr>
            <a:fld id="{976302BD-F87E-47DD-A34D-49CEBFE61019}" type="datetimeFigureOut">
              <a:rPr lang="en-US"/>
              <a:pPr>
                <a:defRPr/>
              </a:pPr>
              <a:t>2/25/2024</a:t>
            </a:fld>
            <a:endParaRPr 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9E2C3408-1D4C-4D4B-AC36-67EAE7FE51C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F1804F0D-CEB4-4EDB-B75A-5AB5F42D26F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ED4C94-BFA7-411D-947F-8C314EA0F95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AF1A18-1092-41E0-8BB7-C1BAFD05847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</a:defRPr>
            </a:lvl1pPr>
          </a:lstStyle>
          <a:p>
            <a:pPr>
              <a:defRPr/>
            </a:pPr>
            <a:fld id="{CAEB0C71-38D3-4125-86B2-99F4D899A9C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b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AEB0C71-38D3-4125-86B2-99F4D899A9C7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5890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b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AEB0C71-38D3-4125-86B2-99F4D899A9C7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3913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b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AEB0C71-38D3-4125-86B2-99F4D899A9C7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2825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b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AEB0C71-38D3-4125-86B2-99F4D899A9C7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8179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b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AEB0C71-38D3-4125-86B2-99F4D899A9C7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437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b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AEB0C71-38D3-4125-86B2-99F4D899A9C7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8722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b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AEB0C71-38D3-4125-86B2-99F4D899A9C7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4353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AEB0C71-38D3-4125-86B2-99F4D899A9C7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0634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b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AEB0C71-38D3-4125-86B2-99F4D899A9C7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8468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b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AEB0C71-38D3-4125-86B2-99F4D899A9C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552772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b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AEB0C71-38D3-4125-86B2-99F4D899A9C7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4656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AEB0C71-38D3-4125-86B2-99F4D899A9C7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14652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b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AEB0C71-38D3-4125-86B2-99F4D899A9C7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64586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b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AEB0C71-38D3-4125-86B2-99F4D899A9C7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85898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b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AEB0C71-38D3-4125-86B2-99F4D899A9C7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58562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b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AEB0C71-38D3-4125-86B2-99F4D899A9C7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66092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AEB0C71-38D3-4125-86B2-99F4D899A9C7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05390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AEB0C71-38D3-4125-86B2-99F4D899A9C7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77413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AEB0C71-38D3-4125-86B2-99F4D899A9C7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33299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AEB0C71-38D3-4125-86B2-99F4D899A9C7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54297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b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AEB0C71-38D3-4125-86B2-99F4D899A9C7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2105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AEB0C71-38D3-4125-86B2-99F4D899A9C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16570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b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AEB0C71-38D3-4125-86B2-99F4D899A9C7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182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b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AEB0C71-38D3-4125-86B2-99F4D899A9C7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5532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AEB0C71-38D3-4125-86B2-99F4D899A9C7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30411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b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AEB0C71-38D3-4125-86B2-99F4D899A9C7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94192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AEB0C71-38D3-4125-86B2-99F4D899A9C7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81799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AEB0C71-38D3-4125-86B2-99F4D899A9C7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1771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AEB0C71-38D3-4125-86B2-99F4D899A9C7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22476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AEB0C71-38D3-4125-86B2-99F4D899A9C7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42354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b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AEB0C71-38D3-4125-86B2-99F4D899A9C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424246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b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AEB0C71-38D3-4125-86B2-99F4D899A9C7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04621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AEB0C71-38D3-4125-86B2-99F4D899A9C7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685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b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AEB0C71-38D3-4125-86B2-99F4D899A9C7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593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AEB0C71-38D3-4125-86B2-99F4D899A9C7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50330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AEB0C71-38D3-4125-86B2-99F4D899A9C7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4978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b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AEB0C71-38D3-4125-86B2-99F4D899A9C7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2054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b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AEB0C71-38D3-4125-86B2-99F4D899A9C7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9857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b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AEB0C71-38D3-4125-86B2-99F4D899A9C7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0121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b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AEB0C71-38D3-4125-86B2-99F4D899A9C7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2911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b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AEB0C71-38D3-4125-86B2-99F4D899A9C7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1529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8.png"/><Relationship Id="rId4" Type="http://schemas.openxmlformats.org/officeDocument/2006/relationships/image" Target="../media/image6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8.png"/><Relationship Id="rId4" Type="http://schemas.openxmlformats.org/officeDocument/2006/relationships/image" Target="../media/image6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9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9.pn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/タイトル">
    <p:bg>
      <p:bgPr>
        <a:blipFill dpi="0" rotWithShape="0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BF119AD-5894-4BC0-9478-4313CCA4F969}"/>
              </a:ext>
            </a:extLst>
          </p:cNvPr>
          <p:cNvSpPr/>
          <p:nvPr/>
        </p:nvSpPr>
        <p:spPr>
          <a:xfrm>
            <a:off x="9634538" y="0"/>
            <a:ext cx="2557462" cy="8223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6EB082-3335-BC45-B51C-EC390EAABA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10712" y="1322468"/>
            <a:ext cx="7680960" cy="2560320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9FA65E2-3CC2-C348-8B50-96188B0604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10712" y="4663440"/>
            <a:ext cx="7680960" cy="1280160"/>
          </a:xfrm>
        </p:spPr>
        <p:txBody>
          <a:bodyPr>
            <a:normAutofit/>
          </a:bodyPr>
          <a:lstStyle>
            <a:lvl1pPr marL="0" indent="0" algn="l">
              <a:spcBef>
                <a:spcPts val="400"/>
              </a:spcBef>
              <a:spcAft>
                <a:spcPts val="0"/>
              </a:spcAft>
              <a:buNone/>
              <a:defRPr sz="240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834E6B08-858C-479F-AC2C-5B59517E8C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E92CB08-B0E9-4238-91AE-856FCCF14816}" type="datetime1">
              <a:rPr lang="en-US"/>
              <a:pPr>
                <a:defRPr/>
              </a:pPr>
              <a:t>2/25/2024</a:t>
            </a:fld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8ADF5E4C-1DD5-450E-BDEC-FC274646934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8ACA703-072F-4451-AE4A-83A7D754A98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14D2302E-BB09-476F-9684-3314354FD33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83470" y="421617"/>
            <a:ext cx="1743088" cy="238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0578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2/セクション見出し2">
    <p:bg>
      <p:bgPr>
        <a:blipFill dpi="0" rotWithShape="0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B4C758-6167-E04E-B51A-8855115F6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5200" y="2834640"/>
            <a:ext cx="7680960" cy="2651760"/>
          </a:xfrm>
        </p:spPr>
        <p:txBody>
          <a:bodyPr anchor="t">
            <a:normAutofit/>
          </a:bodyPr>
          <a:lstStyle>
            <a:lvl1pPr>
              <a:defRPr sz="56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74AEFF5B-9F72-8149-BBF1-7A3CDFAA6F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05200" y="1463040"/>
            <a:ext cx="7680960" cy="822960"/>
          </a:xfrm>
        </p:spPr>
        <p:txBody>
          <a:bodyPr anchor="b">
            <a:normAutofit/>
          </a:bodyPr>
          <a:lstStyle>
            <a:lvl1pPr marL="0" indent="0" algn="l">
              <a:buNone/>
              <a:defRPr sz="240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B8EF48-455D-46F4-AE55-9A3858989F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C3F9C26-BA85-40F4-8425-D067ABA49BC1}" type="datetime1">
              <a:rPr lang="en-US"/>
              <a:pPr>
                <a:defRPr/>
              </a:pPr>
              <a:t>2/25/2024</a:t>
            </a:fld>
            <a:endParaRPr lang="en-US"/>
          </a:p>
        </p:txBody>
      </p:sp>
      <p:sp>
        <p:nvSpPr>
          <p:cNvPr id="6" name="Slide Number Placeholder 6">
            <a:extLst>
              <a:ext uri="{FF2B5EF4-FFF2-40B4-BE49-F238E27FC236}">
                <a16:creationId xmlns:a16="http://schemas.microsoft.com/office/drawing/2014/main" id="{2E3D1966-F0B4-41E1-9803-7F9CFCB0C39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637963" y="6542088"/>
            <a:ext cx="366712" cy="23177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8229FE3-2512-4122-B5B3-94E874C7825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0536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_Closing Slide/最終ペー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643F0541-67D2-448B-861E-F22404B4C4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8">
            <a:extLst>
              <a:ext uri="{FF2B5EF4-FFF2-40B4-BE49-F238E27FC236}">
                <a16:creationId xmlns:a16="http://schemas.microsoft.com/office/drawing/2014/main" id="{93A38A0A-AE9F-45F0-A5B7-D6C3A3ECFD9D}"/>
              </a:ext>
            </a:extLst>
          </p:cNvPr>
          <p:cNvSpPr txBox="1">
            <a:spLocks/>
          </p:cNvSpPr>
          <p:nvPr/>
        </p:nvSpPr>
        <p:spPr>
          <a:xfrm>
            <a:off x="731519" y="3582827"/>
            <a:ext cx="6842989" cy="225062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 algn="l" defTabSz="914400" rtl="0" eaLnBrk="1" latinLnBrk="0" hangingPunct="1">
              <a:lnSpc>
                <a:spcPct val="114000"/>
              </a:lnSpc>
              <a:spcBef>
                <a:spcPts val="1400"/>
              </a:spcBef>
              <a:spcAft>
                <a:spcPts val="4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4000"/>
              </a:lnSpc>
              <a:spcBef>
                <a:spcPts val="1400"/>
              </a:spcBef>
              <a:spcAft>
                <a:spcPts val="4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4048" indent="-201168" algn="l" defTabSz="914400" rtl="0" eaLnBrk="1" latinLnBrk="0" hangingPunct="1">
              <a:lnSpc>
                <a:spcPct val="113000"/>
              </a:lnSpc>
              <a:spcBef>
                <a:spcPts val="700"/>
              </a:spcBef>
              <a:spcAft>
                <a:spcPts val="4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40080" indent="-182880" algn="l" defTabSz="914400" rtl="0" eaLnBrk="1" latinLnBrk="0" hangingPunct="1">
              <a:lnSpc>
                <a:spcPct val="113000"/>
              </a:lnSpc>
              <a:spcBef>
                <a:spcPts val="600"/>
              </a:spcBef>
              <a:spcAft>
                <a:spcPts val="4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4000"/>
              </a:lnSpc>
              <a:spcBef>
                <a:spcPts val="2400"/>
              </a:spcBef>
              <a:spcAft>
                <a:spcPts val="400"/>
              </a:spcAft>
              <a:buFont typeface="Arial" panose="020B0604020202020204" pitchFamily="34" charset="0"/>
              <a:buNone/>
              <a:defRPr sz="20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3000"/>
              </a:lnSpc>
              <a:spcBef>
                <a:spcPts val="1800"/>
              </a:spcBef>
              <a:spcAft>
                <a:spcPts val="400"/>
              </a:spcAft>
              <a:buFont typeface="Arial" panose="020B0604020202020204" pitchFamily="34" charset="0"/>
              <a:buNone/>
              <a:defRPr sz="1400" b="1" kern="1200" cap="all" spc="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5">
              <a:lnSpc>
                <a:spcPct val="114000"/>
              </a:lnSpc>
              <a:spcBef>
                <a:spcPts val="200"/>
              </a:spcBef>
              <a:spcAft>
                <a:spcPts val="1600"/>
              </a:spcAft>
              <a:defRPr/>
            </a:pPr>
            <a:r>
              <a:rPr lang="en-US" altLang="ja-JP">
                <a:solidFill>
                  <a:schemeClr val="bg2"/>
                </a:solidFill>
              </a:rPr>
              <a:t>The commitment of the Asahi Kasei Group:</a:t>
            </a:r>
          </a:p>
        </p:txBody>
      </p:sp>
      <p:sp>
        <p:nvSpPr>
          <p:cNvPr id="6" name="Content Placeholder 8">
            <a:extLst>
              <a:ext uri="{FF2B5EF4-FFF2-40B4-BE49-F238E27FC236}">
                <a16:creationId xmlns:a16="http://schemas.microsoft.com/office/drawing/2014/main" id="{934406B6-E771-4678-9853-9C0B7FB5259D}"/>
              </a:ext>
            </a:extLst>
          </p:cNvPr>
          <p:cNvSpPr txBox="1">
            <a:spLocks/>
          </p:cNvSpPr>
          <p:nvPr/>
        </p:nvSpPr>
        <p:spPr>
          <a:xfrm>
            <a:off x="731838" y="3956050"/>
            <a:ext cx="6842125" cy="2252663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 algn="l" defTabSz="914400" rtl="0" eaLnBrk="1" latinLnBrk="0" hangingPunct="1">
              <a:lnSpc>
                <a:spcPct val="114000"/>
              </a:lnSpc>
              <a:spcBef>
                <a:spcPts val="1400"/>
              </a:spcBef>
              <a:spcAft>
                <a:spcPts val="4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4000"/>
              </a:lnSpc>
              <a:spcBef>
                <a:spcPts val="1400"/>
              </a:spcBef>
              <a:spcAft>
                <a:spcPts val="4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4048" indent="-201168" algn="l" defTabSz="914400" rtl="0" eaLnBrk="1" latinLnBrk="0" hangingPunct="1">
              <a:lnSpc>
                <a:spcPct val="113000"/>
              </a:lnSpc>
              <a:spcBef>
                <a:spcPts val="700"/>
              </a:spcBef>
              <a:spcAft>
                <a:spcPts val="4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40080" indent="-182880" algn="l" defTabSz="914400" rtl="0" eaLnBrk="1" latinLnBrk="0" hangingPunct="1">
              <a:lnSpc>
                <a:spcPct val="113000"/>
              </a:lnSpc>
              <a:spcBef>
                <a:spcPts val="600"/>
              </a:spcBef>
              <a:spcAft>
                <a:spcPts val="4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4000"/>
              </a:lnSpc>
              <a:spcBef>
                <a:spcPts val="2400"/>
              </a:spcBef>
              <a:spcAft>
                <a:spcPts val="400"/>
              </a:spcAft>
              <a:buFont typeface="Arial" panose="020B0604020202020204" pitchFamily="34" charset="0"/>
              <a:buNone/>
              <a:defRPr sz="20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3000"/>
              </a:lnSpc>
              <a:spcBef>
                <a:spcPts val="1800"/>
              </a:spcBef>
              <a:spcAft>
                <a:spcPts val="400"/>
              </a:spcAft>
              <a:buFont typeface="Arial" panose="020B0604020202020204" pitchFamily="34" charset="0"/>
              <a:buNone/>
              <a:defRPr sz="1400" b="1" kern="1200" cap="all" spc="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fontAlgn="auto">
              <a:spcBef>
                <a:spcPts val="200"/>
              </a:spcBef>
              <a:defRPr/>
            </a:pP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To do all that we can in every era to help the people of the world</a:t>
            </a:r>
          </a:p>
          <a:p>
            <a:pPr lvl="1" fontAlgn="auto">
              <a:spcBef>
                <a:spcPts val="200"/>
              </a:spcBef>
              <a:defRPr/>
            </a:pP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make the most of life and attain fulfillment in living.</a:t>
            </a:r>
          </a:p>
          <a:p>
            <a:pPr lvl="1" fontAlgn="auto">
              <a:spcBef>
                <a:spcPts val="200"/>
              </a:spcBef>
              <a:defRPr/>
            </a:pP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Since our founding, we have always been deeply committed</a:t>
            </a:r>
          </a:p>
          <a:p>
            <a:pPr lvl="1" fontAlgn="auto">
              <a:spcBef>
                <a:spcPts val="200"/>
              </a:spcBef>
              <a:defRPr/>
            </a:pP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to contributing to the development of society,</a:t>
            </a:r>
          </a:p>
          <a:p>
            <a:pPr lvl="1" fontAlgn="auto">
              <a:spcBef>
                <a:spcPts val="200"/>
              </a:spcBef>
              <a:defRPr/>
            </a:pP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boldly anticipating the emergence of new needs.</a:t>
            </a:r>
          </a:p>
          <a:p>
            <a:pPr lvl="1" fontAlgn="auto">
              <a:spcBef>
                <a:spcPts val="200"/>
              </a:spcBef>
              <a:defRPr/>
            </a:pP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This is what we mean by “Creating for Tomorrow.”</a:t>
            </a:r>
          </a:p>
        </p:txBody>
      </p:sp>
      <p:sp>
        <p:nvSpPr>
          <p:cNvPr id="7" name="Date Placeholder 1">
            <a:extLst>
              <a:ext uri="{FF2B5EF4-FFF2-40B4-BE49-F238E27FC236}">
                <a16:creationId xmlns:a16="http://schemas.microsoft.com/office/drawing/2014/main" id="{E2EFD7D7-3A42-4E36-AD32-8A03ADB362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09D1CDC-95C3-496B-8B0A-9186E3A9A6E2}" type="datetime1">
              <a:rPr lang="en-US"/>
              <a:pPr>
                <a:defRPr/>
              </a:pPr>
              <a:t>2/25/2024</a:t>
            </a:fld>
            <a:endParaRPr lang="en-US"/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84BFD60D-5A63-441B-B4E1-AF5CC4B114F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D66216A-B534-45E1-8CAD-70B1E8C3334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E34E8F78-601F-4560-9834-08E35C56D39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1838" y="1348445"/>
            <a:ext cx="3333750" cy="455885"/>
          </a:xfrm>
          <a:prstGeom prst="rect">
            <a:avLst/>
          </a:prstGeom>
        </p:spPr>
      </p:pic>
      <p:pic>
        <p:nvPicPr>
          <p:cNvPr id="10" name="Picture 9" descr="A picture containing text, dark&#10;&#10;Description automatically generated">
            <a:extLst>
              <a:ext uri="{FF2B5EF4-FFF2-40B4-BE49-F238E27FC236}">
                <a16:creationId xmlns:a16="http://schemas.microsoft.com/office/drawing/2014/main" id="{759BFD73-E08E-4445-BD7E-FF6F3EFA4C6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838" y="2819400"/>
            <a:ext cx="3956050" cy="363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325750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JP_Closing Slide/最終ペー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19ED9DBB-44D1-4F92-80FB-A78E7DB410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8">
            <a:extLst>
              <a:ext uri="{FF2B5EF4-FFF2-40B4-BE49-F238E27FC236}">
                <a16:creationId xmlns:a16="http://schemas.microsoft.com/office/drawing/2014/main" id="{39D641BB-DBF7-4E13-827E-6F3C096D5B2F}"/>
              </a:ext>
            </a:extLst>
          </p:cNvPr>
          <p:cNvSpPr txBox="1">
            <a:spLocks/>
          </p:cNvSpPr>
          <p:nvPr/>
        </p:nvSpPr>
        <p:spPr>
          <a:xfrm>
            <a:off x="731838" y="3524250"/>
            <a:ext cx="6842125" cy="2389821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 algn="l" defTabSz="914400" rtl="0" eaLnBrk="1" latinLnBrk="0" hangingPunct="1">
              <a:lnSpc>
                <a:spcPct val="114000"/>
              </a:lnSpc>
              <a:spcBef>
                <a:spcPts val="1400"/>
              </a:spcBef>
              <a:spcAft>
                <a:spcPts val="4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4000"/>
              </a:lnSpc>
              <a:spcBef>
                <a:spcPts val="1400"/>
              </a:spcBef>
              <a:spcAft>
                <a:spcPts val="4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4048" indent="-201168" algn="l" defTabSz="914400" rtl="0" eaLnBrk="1" latinLnBrk="0" hangingPunct="1">
              <a:lnSpc>
                <a:spcPct val="113000"/>
              </a:lnSpc>
              <a:spcBef>
                <a:spcPts val="700"/>
              </a:spcBef>
              <a:spcAft>
                <a:spcPts val="4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40080" indent="-182880" algn="l" defTabSz="914400" rtl="0" eaLnBrk="1" latinLnBrk="0" hangingPunct="1">
              <a:lnSpc>
                <a:spcPct val="113000"/>
              </a:lnSpc>
              <a:spcBef>
                <a:spcPts val="600"/>
              </a:spcBef>
              <a:spcAft>
                <a:spcPts val="4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4000"/>
              </a:lnSpc>
              <a:spcBef>
                <a:spcPts val="2400"/>
              </a:spcBef>
              <a:spcAft>
                <a:spcPts val="400"/>
              </a:spcAft>
              <a:buFont typeface="Arial" panose="020B0604020202020204" pitchFamily="34" charset="0"/>
              <a:buNone/>
              <a:defRPr sz="20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3000"/>
              </a:lnSpc>
              <a:spcBef>
                <a:spcPts val="1800"/>
              </a:spcBef>
              <a:spcAft>
                <a:spcPts val="400"/>
              </a:spcAft>
              <a:buFont typeface="Arial" panose="020B0604020202020204" pitchFamily="34" charset="0"/>
              <a:buNone/>
              <a:defRPr sz="1400" b="1" kern="1200" cap="all" spc="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ts val="1600"/>
              </a:lnSpc>
              <a:defRPr/>
            </a:pPr>
            <a:r>
              <a:rPr lang="ja-JP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游明朝" panose="02020400000000000000" pitchFamily="18" charset="-128"/>
                <a:ea typeface="游明朝" panose="02020400000000000000" pitchFamily="18" charset="-128"/>
              </a:rPr>
              <a:t>私たち旭化成グループの使命。</a:t>
            </a:r>
          </a:p>
          <a:p>
            <a:pPr fontAlgn="auto">
              <a:lnSpc>
                <a:spcPts val="1600"/>
              </a:lnSpc>
              <a:defRPr/>
            </a:pPr>
            <a:r>
              <a:rPr lang="ja-JP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游明朝" panose="02020400000000000000" pitchFamily="18" charset="-128"/>
                <a:ea typeface="游明朝" panose="02020400000000000000" pitchFamily="18" charset="-128"/>
              </a:rPr>
              <a:t>それは、いつの時代でも世界の人びとが“いのち”を育み、</a:t>
            </a:r>
          </a:p>
          <a:p>
            <a:pPr fontAlgn="auto">
              <a:lnSpc>
                <a:spcPts val="1600"/>
              </a:lnSpc>
              <a:defRPr/>
            </a:pPr>
            <a:r>
              <a:rPr lang="ja-JP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游明朝" panose="02020400000000000000" pitchFamily="18" charset="-128"/>
                <a:ea typeface="游明朝" panose="02020400000000000000" pitchFamily="18" charset="-128"/>
              </a:rPr>
              <a:t>より豊かな“くらし”を実現できるよう、最善を尽くすこと。</a:t>
            </a:r>
          </a:p>
          <a:p>
            <a:pPr fontAlgn="auto">
              <a:lnSpc>
                <a:spcPts val="1600"/>
              </a:lnSpc>
              <a:defRPr/>
            </a:pPr>
            <a:r>
              <a:rPr lang="ja-JP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游明朝" panose="02020400000000000000" pitchFamily="18" charset="-128"/>
                <a:ea typeface="游明朝" panose="02020400000000000000" pitchFamily="18" charset="-128"/>
              </a:rPr>
              <a:t>創業以来変わらぬ人類貢献への想いを胸に、</a:t>
            </a:r>
          </a:p>
          <a:p>
            <a:pPr fontAlgn="auto">
              <a:lnSpc>
                <a:spcPts val="1600"/>
              </a:lnSpc>
              <a:defRPr/>
            </a:pPr>
            <a:r>
              <a:rPr lang="ja-JP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游明朝" panose="02020400000000000000" pitchFamily="18" charset="-128"/>
                <a:ea typeface="游明朝" panose="02020400000000000000" pitchFamily="18" charset="-128"/>
              </a:rPr>
              <a:t>次の時代へ大胆に応えていくために</a:t>
            </a:r>
            <a:r>
              <a:rPr lang="en-US" altLang="ja-JP" sz="1600">
                <a:solidFill>
                  <a:schemeClr val="tx1">
                    <a:lumMod val="85000"/>
                    <a:lumOff val="15000"/>
                  </a:schemeClr>
                </a:solidFill>
                <a:latin typeface="游明朝" panose="02020400000000000000" pitchFamily="18" charset="-128"/>
                <a:ea typeface="游明朝" panose="02020400000000000000" pitchFamily="18" charset="-128"/>
              </a:rPr>
              <a:t>―</a:t>
            </a:r>
            <a:r>
              <a:rPr lang="ja-JP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游明朝" panose="02020400000000000000" pitchFamily="18" charset="-128"/>
                <a:ea typeface="游明朝" panose="02020400000000000000" pitchFamily="18" charset="-128"/>
              </a:rPr>
              <a:t>。</a:t>
            </a:r>
          </a:p>
          <a:p>
            <a:pPr fontAlgn="auto">
              <a:lnSpc>
                <a:spcPts val="1600"/>
              </a:lnSpc>
              <a:defRPr/>
            </a:pPr>
            <a:r>
              <a:rPr lang="ja-JP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游明朝" panose="02020400000000000000" pitchFamily="18" charset="-128"/>
                <a:ea typeface="游明朝" panose="02020400000000000000" pitchFamily="18" charset="-128"/>
              </a:rPr>
              <a:t>私たちは、昨日まで世界になかったものを創造し続けます。</a:t>
            </a:r>
          </a:p>
        </p:txBody>
      </p:sp>
      <p:sp>
        <p:nvSpPr>
          <p:cNvPr id="6" name="Date Placeholder 1">
            <a:extLst>
              <a:ext uri="{FF2B5EF4-FFF2-40B4-BE49-F238E27FC236}">
                <a16:creationId xmlns:a16="http://schemas.microsoft.com/office/drawing/2014/main" id="{DEBB1D2A-2975-47C8-82D8-069FCF4544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FD3CFB3-579B-49E6-8A39-384A6A044599}" type="datetime1">
              <a:rPr lang="en-US"/>
              <a:pPr>
                <a:defRPr/>
              </a:pPr>
              <a:t>2/25/2024</a:t>
            </a:fld>
            <a:endParaRPr lang="en-US"/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523C0C5B-38D7-48C0-BC8D-E94FF642A02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87644B4-9BEE-4FF2-9B0A-1F5A4B67E7F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8" name="Graphic 9">
            <a:extLst>
              <a:ext uri="{FF2B5EF4-FFF2-40B4-BE49-F238E27FC236}">
                <a16:creationId xmlns:a16="http://schemas.microsoft.com/office/drawing/2014/main" id="{2A89B234-2B7A-4366-89FB-F5FB4420371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1838" y="1348445"/>
            <a:ext cx="3333750" cy="455885"/>
          </a:xfrm>
          <a:prstGeom prst="rect">
            <a:avLst/>
          </a:prstGeom>
        </p:spPr>
      </p:pic>
      <p:pic>
        <p:nvPicPr>
          <p:cNvPr id="13" name="Picture 9" descr="A picture containing text, dark&#10;&#10;Description automatically generated">
            <a:extLst>
              <a:ext uri="{FF2B5EF4-FFF2-40B4-BE49-F238E27FC236}">
                <a16:creationId xmlns:a16="http://schemas.microsoft.com/office/drawing/2014/main" id="{840A7F9E-A112-4792-A290-7ABE28995AF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838" y="2819400"/>
            <a:ext cx="3956050" cy="363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304224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+Logo Pairs/タイトルとロゴペア">
    <p:bg>
      <p:bgPr>
        <a:blipFill dpi="0" rotWithShape="0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D60F6FB-4663-451C-BFAD-E35AFF3A671F}"/>
              </a:ext>
            </a:extLst>
          </p:cNvPr>
          <p:cNvSpPr/>
          <p:nvPr/>
        </p:nvSpPr>
        <p:spPr>
          <a:xfrm>
            <a:off x="9634538" y="0"/>
            <a:ext cx="2557462" cy="8223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6B609C0-79D8-426D-820D-80A0BD566375}"/>
              </a:ext>
            </a:extLst>
          </p:cNvPr>
          <p:cNvCxnSpPr>
            <a:cxnSpLocks/>
          </p:cNvCxnSpPr>
          <p:nvPr/>
        </p:nvCxnSpPr>
        <p:spPr>
          <a:xfrm>
            <a:off x="9593263" y="381000"/>
            <a:ext cx="0" cy="63976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EC6EB082-3335-BC45-B51C-EC390EAABA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10712" y="1554480"/>
            <a:ext cx="7680960" cy="2560320"/>
          </a:xfrm>
        </p:spPr>
        <p:txBody>
          <a:bodyPr anchor="b">
            <a:normAutofit/>
          </a:bodyPr>
          <a:lstStyle>
            <a:lvl1pPr algn="l">
              <a:defRPr sz="64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9FA65E2-3CC2-C348-8B50-96188B0604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10712" y="4663440"/>
            <a:ext cx="7680960" cy="1280160"/>
          </a:xfrm>
        </p:spPr>
        <p:txBody>
          <a:bodyPr>
            <a:normAutofit/>
          </a:bodyPr>
          <a:lstStyle>
            <a:lvl1pPr marL="0" indent="0" algn="l">
              <a:spcBef>
                <a:spcPts val="400"/>
              </a:spcBef>
              <a:spcAft>
                <a:spcPts val="0"/>
              </a:spcAft>
              <a:buNone/>
              <a:defRPr sz="240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4AAE707-1FE1-4F46-9BFF-F5D972ED9D7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888186" y="313034"/>
            <a:ext cx="1962877" cy="768096"/>
          </a:xfrm>
        </p:spPr>
        <p:txBody>
          <a:bodyPr anchor="ctr"/>
          <a:lstStyle>
            <a:lvl1pPr algn="ctr">
              <a:defRPr sz="1600"/>
            </a:lvl1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4EF46C20-FE16-470B-BAE5-FB26E571297A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6BE2FC1-49DD-4C02-8DE1-6C3C0B4433C9}" type="datetime1">
              <a:rPr lang="en-US"/>
              <a:pPr>
                <a:defRPr/>
              </a:pPr>
              <a:t>2/25/2024</a:t>
            </a:fld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806DE205-95FA-4C2C-8653-ED8B85F49B6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A4D057D-23D2-47FF-9434-7875DE15CA3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11" name="Graphic 7">
            <a:extLst>
              <a:ext uri="{FF2B5EF4-FFF2-40B4-BE49-F238E27FC236}">
                <a16:creationId xmlns:a16="http://schemas.microsoft.com/office/drawing/2014/main" id="{37F697E7-21C2-4E9D-A677-B5264768658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42213" y="595205"/>
            <a:ext cx="1787525" cy="243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1927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/タイトル">
    <p:bg>
      <p:bgPr>
        <a:blipFill dpi="0" rotWithShape="0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F1C3CB1-36B7-42D7-89C9-80E0C4743E87}"/>
              </a:ext>
            </a:extLst>
          </p:cNvPr>
          <p:cNvSpPr/>
          <p:nvPr/>
        </p:nvSpPr>
        <p:spPr>
          <a:xfrm>
            <a:off x="9634538" y="0"/>
            <a:ext cx="2557462" cy="82232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6844C052-B826-8743-945D-F13A17FE76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79192" y="1699511"/>
            <a:ext cx="8412480" cy="2560320"/>
          </a:xfrm>
        </p:spPr>
        <p:txBody>
          <a:bodyPr>
            <a:normAutofit/>
          </a:bodyPr>
          <a:lstStyle>
            <a:lvl1pPr algn="l">
              <a:lnSpc>
                <a:spcPct val="90000"/>
              </a:lnSpc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42F87306-DB2D-164C-9594-10E655EA96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0" y="4663440"/>
            <a:ext cx="4995672" cy="12801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spcBef>
                <a:spcPts val="4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7A41B8EA-14F0-458E-B096-6FDEC9CA82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E06CF89-1EDA-4225-A6B7-8A43E676EAFC}" type="datetime1">
              <a:rPr lang="en-US"/>
              <a:pPr>
                <a:defRPr/>
              </a:pPr>
              <a:t>2/25/2024</a:t>
            </a:fld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9304CD3-D81C-4CFF-81D5-645644C5940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518D9F0-B1EE-4BBE-A93C-C24EA6A04E3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10F2B9E7-E2E6-47F9-AB8A-0A694C080C3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29838" y="299261"/>
            <a:ext cx="1787525" cy="244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1105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/セクション見出し">
    <p:bg>
      <p:bgPr>
        <a:blipFill dpi="0" rotWithShape="0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B4C758-6167-E04E-B51A-8855115F6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5200" y="2834640"/>
            <a:ext cx="7680960" cy="2651760"/>
          </a:xfrm>
        </p:spPr>
        <p:txBody>
          <a:bodyPr anchor="t">
            <a:normAutofit/>
          </a:bodyPr>
          <a:lstStyle>
            <a:lvl1pPr>
              <a:defRPr sz="5600"/>
            </a:lvl1pPr>
          </a:lstStyle>
          <a:p>
            <a:r>
              <a:rPr lang="en-US" altLang="ja-JP"/>
              <a:t>Click to edit Master title style</a:t>
            </a:r>
            <a:endParaRPr lang="en-US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74AEFF5B-9F72-8149-BBF1-7A3CDFAA6F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05200" y="1463040"/>
            <a:ext cx="7680960" cy="822960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ja-JP"/>
              <a:t>Click to edit Master subtitle style</a:t>
            </a:r>
            <a:endParaRPr lang="en-US"/>
          </a:p>
        </p:txBody>
      </p:sp>
      <p:sp>
        <p:nvSpPr>
          <p:cNvPr id="4" name="Date Placeholder 2">
            <a:extLst>
              <a:ext uri="{FF2B5EF4-FFF2-40B4-BE49-F238E27FC236}">
                <a16:creationId xmlns:a16="http://schemas.microsoft.com/office/drawing/2014/main" id="{05CC95D9-7833-4E7D-8DF4-C57546D3A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CD41638-0785-48E5-AA74-C2223CE1921B}" type="datetime1">
              <a:rPr lang="en-US"/>
              <a:pPr>
                <a:defRPr/>
              </a:pPr>
              <a:t>2/25/2024</a:t>
            </a:fld>
            <a:endParaRPr lang="en-US"/>
          </a:p>
        </p:txBody>
      </p:sp>
      <p:sp>
        <p:nvSpPr>
          <p:cNvPr id="5" name="Slide Number Placeholder 7">
            <a:extLst>
              <a:ext uri="{FF2B5EF4-FFF2-40B4-BE49-F238E27FC236}">
                <a16:creationId xmlns:a16="http://schemas.microsoft.com/office/drawing/2014/main" id="{33D02767-707A-4A69-96A5-669EB1FB199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3241BDB-04AC-4A4F-8744-03E3E8000B7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2649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/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68AD1D3B-D925-46F5-A3F4-1FD9ED1FA4D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81FF4E-8398-491B-8799-A1A93C2CDCCC}" type="datetime1">
              <a:rPr lang="en-US"/>
              <a:pPr>
                <a:defRPr/>
              </a:pPr>
              <a:t>2/25/2024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8F83A2-3890-4983-931F-B670DBBFED1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4D7CA1F-2CE7-4694-A2EF-E2A93679903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101B0ABE-2EDB-4344-9DF2-CA81AFB6B1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8" y="527050"/>
            <a:ext cx="9813925" cy="822325"/>
          </a:xfrm>
        </p:spPr>
        <p:txBody>
          <a:bodyPr/>
          <a:lstStyle/>
          <a:p>
            <a:r>
              <a:rPr lang="en-US" altLang="ja-JP"/>
              <a:t>Click to edit Master title style</a:t>
            </a:r>
            <a:endParaRPr lang="en-US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F08ADB79-EA16-46E0-92E6-7FA8873F90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8" y="1554163"/>
            <a:ext cx="9144000" cy="4572000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en-US" altLang="ja-JP" smtClean="0"/>
            </a:lvl1pPr>
            <a:lvl2pPr>
              <a:defRPr lang="en-US" altLang="ja-JP" dirty="0" smtClean="0"/>
            </a:lvl2pPr>
            <a:lvl3pPr>
              <a:defRPr lang="en-US" altLang="ja-JP" dirty="0" smtClean="0"/>
            </a:lvl3pPr>
            <a:lvl4pPr>
              <a:defRPr lang="en-US" altLang="ja-JP" dirty="0" smtClean="0"/>
            </a:lvl4pPr>
            <a:lvl5pPr>
              <a:defRPr lang="en-US" altLang="ja-JP" dirty="0"/>
            </a:lvl5pPr>
          </a:lstStyle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2DED64CF-45EB-4AF6-925C-9ED52A0ABB32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274320" y="228600"/>
            <a:ext cx="6400800" cy="189860"/>
          </a:xfrm>
        </p:spPr>
        <p:txBody>
          <a:bodyPr bIns="45720">
            <a:spAutoFit/>
          </a:bodyPr>
          <a:lstStyle>
            <a:lvl1pPr>
              <a:defRPr kumimoji="1" lang="en-US" altLang="ja-JP" sz="900" b="1" kern="1200" cap="all" spc="100" baseline="0" smtClean="0">
                <a:solidFill>
                  <a:schemeClr val="tx1">
                    <a:alpha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altLang="ja-JP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798185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th orb/シェイ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06EF7A7-2CDB-44AA-8CDA-65B2C0592DEE}"/>
              </a:ext>
            </a:extLst>
          </p:cNvPr>
          <p:cNvSpPr/>
          <p:nvPr userDrawn="1"/>
        </p:nvSpPr>
        <p:spPr>
          <a:xfrm>
            <a:off x="10780713" y="0"/>
            <a:ext cx="1411287" cy="52705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A0BB8A4-6ACA-48F7-8936-5528C329D93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9" name="Date Placeholder 2">
            <a:extLst>
              <a:ext uri="{FF2B5EF4-FFF2-40B4-BE49-F238E27FC236}">
                <a16:creationId xmlns:a16="http://schemas.microsoft.com/office/drawing/2014/main" id="{09A7B6D2-48B0-4A3A-9F3D-BCA7E49C405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B20F635-F7B5-449B-8081-115FD02DB88E}" type="datetime1">
              <a:rPr lang="en-US"/>
              <a:pPr>
                <a:defRPr/>
              </a:pPr>
              <a:t>2/25/2024</a:t>
            </a:fld>
            <a:endParaRPr lang="en-US"/>
          </a:p>
        </p:txBody>
      </p:sp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F7F1E758-B835-48E8-8485-5E4CDD7A13D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E00F209-10F5-455F-A20D-2EE1A13858B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7F027229-D1F5-439D-966F-F147668316A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274320" y="228600"/>
            <a:ext cx="6400800" cy="189860"/>
          </a:xfrm>
        </p:spPr>
        <p:txBody>
          <a:bodyPr bIns="45720">
            <a:spAutoFit/>
          </a:bodyPr>
          <a:lstStyle>
            <a:lvl1pPr>
              <a:defRPr kumimoji="1" lang="en-US" altLang="ja-JP" sz="900" b="1" kern="1200" cap="all" spc="100" baseline="0" dirty="0" smtClean="0">
                <a:solidFill>
                  <a:schemeClr val="tx1">
                    <a:alpha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8B466EEA-B5A9-4FE1-8AB9-D878EF3D82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519" y="1554480"/>
            <a:ext cx="8229600" cy="4572000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en-US" altLang="ja-JP" smtClean="0"/>
            </a:lvl1pPr>
            <a:lvl2pPr>
              <a:defRPr lang="en-US" altLang="ja-JP" smtClean="0"/>
            </a:lvl2pPr>
            <a:lvl3pPr>
              <a:defRPr lang="en-US" altLang="ja-JP" smtClean="0"/>
            </a:lvl3pPr>
            <a:lvl4pPr>
              <a:defRPr lang="en-US" altLang="ja-JP" smtClean="0"/>
            </a:lvl4pPr>
            <a:lvl5pPr>
              <a:defRPr lang="en-US" altLang="ja-JP" dirty="0"/>
            </a:lvl5pPr>
          </a:lstStyle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CFD593BF-51E0-4A03-8C15-DA98408505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8" y="527050"/>
            <a:ext cx="8229281" cy="822325"/>
          </a:xfrm>
        </p:spPr>
        <p:txBody>
          <a:bodyPr/>
          <a:lstStyle/>
          <a:p>
            <a:r>
              <a:rPr lang="en-US" altLang="ja-JP"/>
              <a:t>Click to edit Master title style</a:t>
            </a:r>
            <a:endParaRPr lang="en-US"/>
          </a:p>
        </p:txBody>
      </p:sp>
      <p:pic>
        <p:nvPicPr>
          <p:cNvPr id="13" name="Graphic 8">
            <a:extLst>
              <a:ext uri="{FF2B5EF4-FFF2-40B4-BE49-F238E27FC236}">
                <a16:creationId xmlns:a16="http://schemas.microsoft.com/office/drawing/2014/main" id="{36CBDC41-3BB6-4134-AF68-512DACA608F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902950" y="202483"/>
            <a:ext cx="1101725" cy="150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07482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th orb 2/シェイプ2">
    <p:bg>
      <p:bgPr>
        <a:blipFill dpi="0" rotWithShape="0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EA42C790-A804-4145-9220-0A2F64A5B259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646B9DB-AEB1-40E3-B7DB-55BE204864A3}" type="datetime1">
              <a:rPr lang="en-US"/>
              <a:pPr>
                <a:defRPr/>
              </a:pPr>
              <a:t>2/25/2024</a:t>
            </a:fld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1BCDA0CB-C2FC-430D-BEF3-21B850ADA57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FED8D5-EFA0-477D-8B28-A30719FBA01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608FD3A-AC36-4088-8134-04601D579551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274320" y="228600"/>
            <a:ext cx="6400800" cy="189860"/>
          </a:xfrm>
        </p:spPr>
        <p:txBody>
          <a:bodyPr bIns="45720">
            <a:spAutoFit/>
          </a:bodyPr>
          <a:lstStyle>
            <a:lvl1pPr>
              <a:defRPr kumimoji="1" lang="en-US" altLang="ja-JP" sz="900" b="1" kern="1200" cap="all" spc="100" baseline="0" dirty="0" smtClean="0">
                <a:solidFill>
                  <a:schemeClr val="tx1">
                    <a:alpha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2C0A772-B33D-4DF1-A6BA-CE0EE0C5B6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519" y="1554480"/>
            <a:ext cx="8229600" cy="4572000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en-US" altLang="ja-JP" smtClean="0"/>
            </a:lvl1pPr>
            <a:lvl2pPr>
              <a:defRPr lang="en-US" altLang="ja-JP" smtClean="0"/>
            </a:lvl2pPr>
            <a:lvl3pPr>
              <a:defRPr lang="en-US" altLang="ja-JP" smtClean="0"/>
            </a:lvl3pPr>
            <a:lvl4pPr>
              <a:defRPr lang="en-US" altLang="ja-JP" smtClean="0"/>
            </a:lvl4pPr>
            <a:lvl5pPr>
              <a:defRPr lang="en-US" altLang="ja-JP" dirty="0"/>
            </a:lvl5pPr>
          </a:lstStyle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2C138931-2645-4022-9C08-5B14F2267D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8" y="527050"/>
            <a:ext cx="8229281" cy="822325"/>
          </a:xfrm>
        </p:spPr>
        <p:txBody>
          <a:bodyPr/>
          <a:lstStyle/>
          <a:p>
            <a:r>
              <a:rPr lang="en-US" altLang="ja-JP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17555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+Caption/コンテンツとキャプショ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4">
            <a:extLst>
              <a:ext uri="{FF2B5EF4-FFF2-40B4-BE49-F238E27FC236}">
                <a16:creationId xmlns:a16="http://schemas.microsoft.com/office/drawing/2014/main" id="{A5B2F6B2-9733-4B7F-9A5A-4DDD7EEDBB71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B6511A7-97D4-4977-8D91-E07618420C23}" type="datetime1">
              <a:rPr lang="en-US"/>
              <a:pPr>
                <a:defRPr/>
              </a:pPr>
              <a:t>2/25/2024</a:t>
            </a:fld>
            <a:endParaRPr lang="en-US"/>
          </a:p>
        </p:txBody>
      </p:sp>
      <p:sp>
        <p:nvSpPr>
          <p:cNvPr id="9" name="Slide Number Placeholder 6">
            <a:extLst>
              <a:ext uri="{FF2B5EF4-FFF2-40B4-BE49-F238E27FC236}">
                <a16:creationId xmlns:a16="http://schemas.microsoft.com/office/drawing/2014/main" id="{024E62E9-96A1-42DE-9425-A57CD8D59EA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F379FE0-4FBC-46E1-BB47-60C8CD94D68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E22D4AD-686D-4486-B8CC-7CDCC7B1768B}"/>
              </a:ext>
            </a:extLst>
          </p:cNvPr>
          <p:cNvCxnSpPr>
            <a:cxnSpLocks/>
          </p:cNvCxnSpPr>
          <p:nvPr userDrawn="1"/>
        </p:nvCxnSpPr>
        <p:spPr>
          <a:xfrm>
            <a:off x="731838" y="2897188"/>
            <a:ext cx="914400" cy="0"/>
          </a:xfrm>
          <a:prstGeom prst="line">
            <a:avLst/>
          </a:prstGeom>
          <a:ln w="317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le 7">
            <a:extLst>
              <a:ext uri="{FF2B5EF4-FFF2-40B4-BE49-F238E27FC236}">
                <a16:creationId xmlns:a16="http://schemas.microsoft.com/office/drawing/2014/main" id="{6FA64D2E-9F4E-4E39-936E-25F426B851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19" y="846160"/>
            <a:ext cx="4022243" cy="1735358"/>
          </a:xfrm>
        </p:spPr>
        <p:txBody>
          <a:bodyPr anchor="t"/>
          <a:lstStyle/>
          <a:p>
            <a:r>
              <a:rPr lang="en-US" altLang="ja-JP"/>
              <a:t>Click to edit Master title style</a:t>
            </a:r>
            <a:endParaRPr lang="en-US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17440A07-8B5D-443A-860B-0BF0E8086BCE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274320" y="228600"/>
            <a:ext cx="6400800" cy="189860"/>
          </a:xfrm>
        </p:spPr>
        <p:txBody>
          <a:bodyPr bIns="45720">
            <a:spAutoFit/>
          </a:bodyPr>
          <a:lstStyle>
            <a:lvl1pPr>
              <a:defRPr kumimoji="1" lang="en-US" altLang="ja-JP" sz="900" b="1" kern="1200" cap="all" spc="100" baseline="0" dirty="0" smtClean="0">
                <a:solidFill>
                  <a:schemeClr val="tx1">
                    <a:alpha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AA220895-6210-4E19-A429-12BEF46850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519" y="3289112"/>
            <a:ext cx="4022242" cy="283736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en-US" altLang="ja-JP" smtClean="0"/>
            </a:lvl1pPr>
            <a:lvl2pPr>
              <a:defRPr lang="en-US" altLang="ja-JP" smtClean="0"/>
            </a:lvl2pPr>
            <a:lvl3pPr>
              <a:defRPr lang="en-US" altLang="ja-JP" smtClean="0"/>
            </a:lvl3pPr>
            <a:lvl4pPr>
              <a:defRPr lang="en-US" altLang="ja-JP" smtClean="0"/>
            </a:lvl4pPr>
            <a:lvl5pPr>
              <a:defRPr lang="en-US" altLang="ja-JP" dirty="0"/>
            </a:lvl5pPr>
          </a:lstStyle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44E185CD-3AFA-4393-97DF-51D6A1210299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5425122" y="846160"/>
            <a:ext cx="6035040" cy="5280313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en-US" altLang="ja-JP" smtClean="0"/>
            </a:lvl1pPr>
            <a:lvl2pPr>
              <a:defRPr lang="en-US" altLang="ja-JP" smtClean="0"/>
            </a:lvl2pPr>
            <a:lvl3pPr>
              <a:defRPr lang="en-US" altLang="ja-JP" smtClean="0"/>
            </a:lvl3pPr>
            <a:lvl4pPr>
              <a:defRPr lang="en-US" altLang="ja-JP" smtClean="0"/>
            </a:lvl4pPr>
            <a:lvl5pPr>
              <a:defRPr lang="en-US" altLang="ja-JP" dirty="0"/>
            </a:lvl5pPr>
          </a:lstStyle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653012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/セクション見出し">
    <p:bg>
      <p:bgPr>
        <a:blipFill dpi="0" rotWithShape="0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B4C758-6167-E04E-B51A-8855115F6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5200" y="2834640"/>
            <a:ext cx="7680960" cy="2651760"/>
          </a:xfrm>
        </p:spPr>
        <p:txBody>
          <a:bodyPr anchor="t">
            <a:normAutofit/>
          </a:bodyPr>
          <a:lstStyle>
            <a:lvl1pPr>
              <a:defRPr sz="56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74AEFF5B-9F72-8149-BBF1-7A3CDFAA6F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02152" y="1463040"/>
            <a:ext cx="7680960" cy="822960"/>
          </a:xfrm>
        </p:spPr>
        <p:txBody>
          <a:bodyPr anchor="b">
            <a:normAutofit/>
          </a:bodyPr>
          <a:lstStyle>
            <a:lvl1pPr marL="0" indent="0" algn="l">
              <a:buNone/>
              <a:defRPr sz="240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58E0E0-B49C-45FE-8BBD-99A772BE7E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EF40038-0FAA-4268-94CF-4BE8C9BE154B}" type="datetime1">
              <a:rPr lang="en-US"/>
              <a:pPr>
                <a:defRPr/>
              </a:pPr>
              <a:t>2/25/2024</a:t>
            </a:fld>
            <a:endParaRPr lang="en-US"/>
          </a:p>
        </p:txBody>
      </p:sp>
      <p:sp>
        <p:nvSpPr>
          <p:cNvPr id="6" name="Slide Number Placeholder 6">
            <a:extLst>
              <a:ext uri="{FF2B5EF4-FFF2-40B4-BE49-F238E27FC236}">
                <a16:creationId xmlns:a16="http://schemas.microsoft.com/office/drawing/2014/main" id="{97910DED-518D-452E-8B6E-7879FAAF5A1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637963" y="6542088"/>
            <a:ext cx="366712" cy="23177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10C3FBB-4380-45ED-9B70-8D9DEB58C86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40044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/2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177C3EFA-712E-4FAE-9234-827E3BD07994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43D494-87E3-4432-B940-15CF6E04EB08}" type="datetime1">
              <a:rPr lang="en-US"/>
              <a:pPr>
                <a:defRPr/>
              </a:pPr>
              <a:t>2/25/2024</a:t>
            </a:fld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E8F7E558-0FCA-4291-9B47-559B2294C30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30007A2-6F22-45FC-9471-A35AE24BFD3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BFF3B5D3-C1F3-4E99-84CC-703E520761C2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274320" y="228600"/>
            <a:ext cx="6400800" cy="189860"/>
          </a:xfrm>
        </p:spPr>
        <p:txBody>
          <a:bodyPr bIns="45720">
            <a:spAutoFit/>
          </a:bodyPr>
          <a:lstStyle>
            <a:lvl1pPr>
              <a:defRPr kumimoji="1" lang="en-US" altLang="ja-JP" sz="900" b="1" kern="1200" cap="all" spc="100" baseline="0" smtClean="0">
                <a:solidFill>
                  <a:schemeClr val="tx1">
                    <a:alpha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5CF71584-4040-4EC6-A5D1-B957204C04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8" y="527050"/>
            <a:ext cx="9813925" cy="822325"/>
          </a:xfrm>
        </p:spPr>
        <p:txBody>
          <a:bodyPr/>
          <a:lstStyle/>
          <a:p>
            <a:r>
              <a:rPr lang="en-US" altLang="ja-JP"/>
              <a:t>Click to edit Master title style</a:t>
            </a:r>
            <a:endParaRPr lang="en-US"/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8020EA02-5B02-45F7-BD19-39D7D3A04D0D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731519" y="1737360"/>
            <a:ext cx="5029200" cy="4389120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en-US" altLang="ja-JP" smtClean="0"/>
            </a:lvl1pPr>
            <a:lvl2pPr>
              <a:defRPr lang="en-US" altLang="ja-JP" smtClean="0"/>
            </a:lvl2pPr>
            <a:lvl3pPr>
              <a:defRPr lang="en-US" altLang="ja-JP" smtClean="0"/>
            </a:lvl3pPr>
            <a:lvl4pPr>
              <a:defRPr lang="en-US" altLang="ja-JP" smtClean="0"/>
            </a:lvl4pPr>
            <a:lvl5pPr>
              <a:defRPr lang="en-US" altLang="ja-JP" dirty="0"/>
            </a:lvl5pPr>
          </a:lstStyle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00FE8F45-D9D7-4262-AE5A-111031CC9838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6454140" y="1737360"/>
            <a:ext cx="5029200" cy="4389120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en-US" altLang="ja-JP" dirty="0" smtClean="0"/>
            </a:lvl1pPr>
            <a:lvl2pPr>
              <a:defRPr lang="en-US" altLang="ja-JP" dirty="0" smtClean="0"/>
            </a:lvl2pPr>
            <a:lvl3pPr>
              <a:defRPr lang="en-US" altLang="ja-JP" dirty="0" smtClean="0"/>
            </a:lvl3pPr>
            <a:lvl4pPr>
              <a:defRPr lang="en-US" altLang="ja-JP" dirty="0" smtClean="0"/>
            </a:lvl4pPr>
            <a:lvl5pPr>
              <a:defRPr lang="en-US" altLang="ja-JP" dirty="0"/>
            </a:lvl5pPr>
          </a:lstStyle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4094444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/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ate Placeholder 6">
            <a:extLst>
              <a:ext uri="{FF2B5EF4-FFF2-40B4-BE49-F238E27FC236}">
                <a16:creationId xmlns:a16="http://schemas.microsoft.com/office/drawing/2014/main" id="{4C1E962A-C112-4A81-9334-AC9FC3C342D4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5151091-E2A1-4252-B9CB-FE4EF30C7FDB}" type="datetime1">
              <a:rPr lang="en-US"/>
              <a:pPr>
                <a:defRPr/>
              </a:pPr>
              <a:t>2/25/2024</a:t>
            </a:fld>
            <a:endParaRPr lang="en-US"/>
          </a:p>
        </p:txBody>
      </p:sp>
      <p:sp>
        <p:nvSpPr>
          <p:cNvPr id="12" name="Slide Number Placeholder 8">
            <a:extLst>
              <a:ext uri="{FF2B5EF4-FFF2-40B4-BE49-F238E27FC236}">
                <a16:creationId xmlns:a16="http://schemas.microsoft.com/office/drawing/2014/main" id="{D3E62B47-AC6E-4D2D-91D5-4E133A3AA4AC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8491A3-B98F-42E8-A20E-7B09AD8350D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D806A3B-02FC-45B8-BD0B-E395B118CE2A}"/>
              </a:ext>
            </a:extLst>
          </p:cNvPr>
          <p:cNvCxnSpPr>
            <a:cxnSpLocks/>
          </p:cNvCxnSpPr>
          <p:nvPr userDrawn="1"/>
        </p:nvCxnSpPr>
        <p:spPr>
          <a:xfrm>
            <a:off x="731838" y="1709738"/>
            <a:ext cx="914400" cy="0"/>
          </a:xfrm>
          <a:prstGeom prst="line">
            <a:avLst/>
          </a:prstGeom>
          <a:ln w="317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96AC4D7-ACF1-4C88-9EF2-99D3B2B9D135}"/>
              </a:ext>
            </a:extLst>
          </p:cNvPr>
          <p:cNvCxnSpPr>
            <a:cxnSpLocks/>
          </p:cNvCxnSpPr>
          <p:nvPr userDrawn="1"/>
        </p:nvCxnSpPr>
        <p:spPr>
          <a:xfrm>
            <a:off x="6430963" y="1709738"/>
            <a:ext cx="914400" cy="0"/>
          </a:xfrm>
          <a:prstGeom prst="line">
            <a:avLst/>
          </a:prstGeom>
          <a:ln w="317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8CC4275F-6502-4E43-AABE-BB281DFB7C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1519" y="1903228"/>
            <a:ext cx="5029200" cy="594310"/>
          </a:xfrm>
        </p:spPr>
        <p:txBody>
          <a:bodyPr anchor="ctr">
            <a:normAutofit/>
          </a:bodyPr>
          <a:lstStyle>
            <a:lvl1pPr marL="0" indent="0"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A70999ED-0447-4713-9124-D1BF4836033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31283" y="1903228"/>
            <a:ext cx="5029200" cy="594310"/>
          </a:xfrm>
        </p:spPr>
        <p:txBody>
          <a:bodyPr anchor="ctr">
            <a:normAutofit/>
          </a:bodyPr>
          <a:lstStyle>
            <a:lvl1pPr marL="0" indent="0"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0" name="Title 10">
            <a:extLst>
              <a:ext uri="{FF2B5EF4-FFF2-40B4-BE49-F238E27FC236}">
                <a16:creationId xmlns:a16="http://schemas.microsoft.com/office/drawing/2014/main" id="{7CA35785-5248-48E4-9642-0B7081F881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8" y="527050"/>
            <a:ext cx="9813925" cy="822325"/>
          </a:xfrm>
        </p:spPr>
        <p:txBody>
          <a:bodyPr/>
          <a:lstStyle/>
          <a:p>
            <a:r>
              <a:rPr lang="en-US" altLang="ja-JP"/>
              <a:t>Click to edit Master title style</a:t>
            </a:r>
            <a:endParaRPr lang="en-US"/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B996EA28-992F-49D4-A64E-F441FA5762BE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274320" y="228600"/>
            <a:ext cx="6400800" cy="189860"/>
          </a:xfrm>
        </p:spPr>
        <p:txBody>
          <a:bodyPr bIns="45720">
            <a:spAutoFit/>
          </a:bodyPr>
          <a:lstStyle>
            <a:lvl1pPr>
              <a:defRPr kumimoji="1" lang="en-US" altLang="ja-JP" sz="900" b="1" kern="1200" cap="all" spc="100" baseline="0" dirty="0" smtClean="0">
                <a:solidFill>
                  <a:schemeClr val="tx1">
                    <a:alpha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BB8A24F1-F16D-495A-AFDF-2E11E200A451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731519" y="2788920"/>
            <a:ext cx="5029200" cy="3291840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en-US" altLang="ja-JP" smtClean="0"/>
            </a:lvl1pPr>
            <a:lvl2pPr>
              <a:defRPr lang="en-US" altLang="ja-JP" smtClean="0"/>
            </a:lvl2pPr>
            <a:lvl3pPr>
              <a:defRPr lang="en-US" altLang="ja-JP" smtClean="0"/>
            </a:lvl3pPr>
            <a:lvl4pPr>
              <a:defRPr lang="en-US" altLang="ja-JP" smtClean="0"/>
            </a:lvl4pPr>
            <a:lvl5pPr>
              <a:defRPr lang="en-US" altLang="ja-JP" dirty="0"/>
            </a:lvl5pPr>
          </a:lstStyle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808BE42B-13EC-4C34-84FA-6F2CB31CDBDF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431283" y="2788920"/>
            <a:ext cx="5029200" cy="3291840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en-US" altLang="ja-JP" smtClean="0"/>
            </a:lvl1pPr>
            <a:lvl2pPr>
              <a:defRPr lang="en-US" altLang="ja-JP" smtClean="0"/>
            </a:lvl2pPr>
            <a:lvl3pPr>
              <a:defRPr lang="en-US" altLang="ja-JP" smtClean="0"/>
            </a:lvl3pPr>
            <a:lvl4pPr>
              <a:defRPr lang="en-US" altLang="ja-JP" smtClean="0"/>
            </a:lvl4pPr>
            <a:lvl5pPr>
              <a:defRPr lang="en-US" altLang="ja-JP" dirty="0"/>
            </a:lvl5pPr>
          </a:lstStyle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913945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/引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48FEE-CAF4-E749-86B8-352D1C2B0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19" y="526366"/>
            <a:ext cx="10724130" cy="82296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altLang="ja-JP"/>
              <a:t>Click to edit Master title style</a:t>
            </a:r>
            <a:endParaRPr lang="en-US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A7E7C1E3-B337-4E4B-9C25-5AE95D9AF19A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274320" y="228600"/>
            <a:ext cx="6400800" cy="189860"/>
          </a:xfrm>
          <a:prstGeom prst="rect">
            <a:avLst/>
          </a:prstGeom>
        </p:spPr>
        <p:txBody>
          <a:bodyPr wrap="square" bIns="45720">
            <a:spAutoFit/>
          </a:bodyPr>
          <a:lstStyle>
            <a:lvl1pPr>
              <a:defRPr sz="900" b="1" cap="all" spc="100" baseline="0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8F2C24D-E67A-3741-916F-F16A68BE081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0" y="1554480"/>
            <a:ext cx="12192000" cy="4114800"/>
          </a:xfrm>
          <a:prstGeom prst="rect">
            <a:avLst/>
          </a:prstGeom>
          <a:solidFill>
            <a:schemeClr val="bg2">
              <a:alpha val="90000"/>
            </a:schemeClr>
          </a:solidFill>
        </p:spPr>
        <p:txBody>
          <a:bodyPr lIns="1371600" tIns="457200" rIns="1371600" bIns="457200" anchor="ctr" anchorCtr="0">
            <a:normAutofit/>
          </a:bodyPr>
          <a:lstStyle>
            <a:lvl1pPr marL="0" indent="0" algn="ctr">
              <a:defRPr sz="3200" b="0">
                <a:solidFill>
                  <a:schemeClr val="tx1"/>
                </a:solidFill>
              </a:defRPr>
            </a:lvl1pPr>
            <a:lvl2pPr marL="0" marR="0" indent="0" algn="ctr" defTabSz="914400" rtl="0" eaLnBrk="1" fontAlgn="auto" latinLnBrk="0" hangingPunct="1">
              <a:lnSpc>
                <a:spcPct val="114000"/>
              </a:lnSpc>
              <a:spcBef>
                <a:spcPts val="2000"/>
              </a:spcBef>
              <a:spcAft>
                <a:spcPts val="400"/>
              </a:spcAft>
              <a:buClrTx/>
              <a:buSzTx/>
              <a:buFont typeface="Arial" panose="020B0604020202020204" pitchFamily="34" charset="0"/>
              <a:buNone/>
              <a:tabLst/>
              <a:defRPr kumimoji="1" lang="en-US" altLang="ja-JP" sz="28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marR="0" indent="0" algn="ctr" defTabSz="914400" rtl="0" eaLnBrk="1" fontAlgn="auto" latinLnBrk="0" hangingPunct="1">
              <a:lnSpc>
                <a:spcPct val="114000"/>
              </a:lnSpc>
              <a:spcBef>
                <a:spcPts val="2000"/>
              </a:spcBef>
              <a:spcAft>
                <a:spcPts val="400"/>
              </a:spcAft>
              <a:buClrTx/>
              <a:buSzTx/>
              <a:buFont typeface="Arial" panose="020B0604020202020204" pitchFamily="34" charset="0"/>
              <a:buNone/>
              <a:tabLst/>
              <a:defRPr sz="2800" b="0">
                <a:solidFill>
                  <a:schemeClr val="tx1"/>
                </a:solidFill>
              </a:defRPr>
            </a:lvl3pPr>
            <a:lvl4pPr marL="0" indent="0" algn="ctr">
              <a:buNone/>
              <a:defRPr sz="2800">
                <a:solidFill>
                  <a:schemeClr val="tx1"/>
                </a:solidFill>
              </a:defRPr>
            </a:lvl4pPr>
            <a:lvl5pPr marL="342900" indent="0" algn="ctr">
              <a:buFont typeface="Arial" panose="020B0604020202020204" pitchFamily="34" charset="0"/>
              <a:buChar char="•"/>
              <a:defRPr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01DD14AD-0FCE-423F-9BF4-40664A3D5E0C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0BCAFB1-9692-40AB-9BFD-169E7F83EA70}" type="datetime1">
              <a:rPr lang="en-US"/>
              <a:pPr>
                <a:defRPr/>
              </a:pPr>
              <a:t>2/25/2024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D9B963-EA7C-4980-A1AD-BD4F5D716A3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6265D9A-CA57-4CF3-BC06-AE75CA1BD5D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09883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2/セクション見出し2">
    <p:bg>
      <p:bgPr>
        <a:blipFill dpi="0" rotWithShape="0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B4C758-6167-E04E-B51A-8855115F6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5200" y="2834640"/>
            <a:ext cx="7680960" cy="2651760"/>
          </a:xfrm>
        </p:spPr>
        <p:txBody>
          <a:bodyPr anchor="t">
            <a:normAutofit/>
          </a:bodyPr>
          <a:lstStyle>
            <a:lvl1pPr>
              <a:defRPr sz="5600"/>
            </a:lvl1pPr>
          </a:lstStyle>
          <a:p>
            <a:r>
              <a:rPr lang="en-US" altLang="ja-JP"/>
              <a:t>Click to edit Master title style</a:t>
            </a:r>
            <a:endParaRPr lang="en-US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74AEFF5B-9F72-8149-BBF1-7A3CDFAA6F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05200" y="1463040"/>
            <a:ext cx="7680960" cy="822960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ja-JP"/>
              <a:t>Click to edit Master subtitle style</a:t>
            </a:r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3545F290-6838-464E-B568-AA07B71B2A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mtClean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D6566179-5249-4B77-80BA-BA78798062D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42D9B2-F129-47FD-93B2-FF06A761C3B9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184F1D-CFC7-42E3-920D-9E8AB79F1154}" type="datetime1">
              <a:rPr lang="en-US"/>
              <a:pPr>
                <a:defRPr/>
              </a:pPr>
              <a:t>2/25/2024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35810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_Closing Slide/最終ページ">
    <p:bg>
      <p:bgPr>
        <a:blipFill dpi="0" rotWithShape="0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15A05D50-8153-4EE3-A6C2-29F6D71981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Content Placeholder 8">
            <a:extLst>
              <a:ext uri="{FF2B5EF4-FFF2-40B4-BE49-F238E27FC236}">
                <a16:creationId xmlns:a16="http://schemas.microsoft.com/office/drawing/2014/main" id="{782AAA2E-C718-4CA4-A9B5-2E8A4D52C75B}"/>
              </a:ext>
            </a:extLst>
          </p:cNvPr>
          <p:cNvSpPr txBox="1">
            <a:spLocks/>
          </p:cNvSpPr>
          <p:nvPr/>
        </p:nvSpPr>
        <p:spPr>
          <a:xfrm>
            <a:off x="731838" y="3956050"/>
            <a:ext cx="6842125" cy="2252663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 algn="l" defTabSz="914400" rtl="0" eaLnBrk="1" latinLnBrk="0" hangingPunct="1">
              <a:lnSpc>
                <a:spcPct val="114000"/>
              </a:lnSpc>
              <a:spcBef>
                <a:spcPts val="1400"/>
              </a:spcBef>
              <a:spcAft>
                <a:spcPts val="4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4000"/>
              </a:lnSpc>
              <a:spcBef>
                <a:spcPts val="1400"/>
              </a:spcBef>
              <a:spcAft>
                <a:spcPts val="4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4048" indent="-201168" algn="l" defTabSz="914400" rtl="0" eaLnBrk="1" latinLnBrk="0" hangingPunct="1">
              <a:lnSpc>
                <a:spcPct val="113000"/>
              </a:lnSpc>
              <a:spcBef>
                <a:spcPts val="700"/>
              </a:spcBef>
              <a:spcAft>
                <a:spcPts val="4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40080" indent="-182880" algn="l" defTabSz="914400" rtl="0" eaLnBrk="1" latinLnBrk="0" hangingPunct="1">
              <a:lnSpc>
                <a:spcPct val="113000"/>
              </a:lnSpc>
              <a:spcBef>
                <a:spcPts val="600"/>
              </a:spcBef>
              <a:spcAft>
                <a:spcPts val="4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4000"/>
              </a:lnSpc>
              <a:spcBef>
                <a:spcPts val="2400"/>
              </a:spcBef>
              <a:spcAft>
                <a:spcPts val="400"/>
              </a:spcAft>
              <a:buFont typeface="Arial" panose="020B0604020202020204" pitchFamily="34" charset="0"/>
              <a:buNone/>
              <a:defRPr sz="20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3000"/>
              </a:lnSpc>
              <a:spcBef>
                <a:spcPts val="1800"/>
              </a:spcBef>
              <a:spcAft>
                <a:spcPts val="400"/>
              </a:spcAft>
              <a:buFont typeface="Arial" panose="020B0604020202020204" pitchFamily="34" charset="0"/>
              <a:buNone/>
              <a:defRPr sz="1400" b="1" kern="1200" cap="all" spc="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fontAlgn="auto">
              <a:spcBef>
                <a:spcPts val="200"/>
              </a:spcBef>
              <a:defRPr/>
            </a:pPr>
            <a:r>
              <a:rPr lang="en-US">
                <a:solidFill>
                  <a:schemeClr val="tx1">
                    <a:lumMod val="85000"/>
                  </a:schemeClr>
                </a:solidFill>
              </a:rPr>
              <a:t>To do all that we can in every era to help the people of the world</a:t>
            </a:r>
          </a:p>
          <a:p>
            <a:pPr lvl="1" fontAlgn="auto">
              <a:spcBef>
                <a:spcPts val="200"/>
              </a:spcBef>
              <a:defRPr/>
            </a:pPr>
            <a:r>
              <a:rPr lang="en-US">
                <a:solidFill>
                  <a:schemeClr val="tx1">
                    <a:lumMod val="85000"/>
                  </a:schemeClr>
                </a:solidFill>
              </a:rPr>
              <a:t>make the most of life and attain fulfillment in living.</a:t>
            </a:r>
          </a:p>
          <a:p>
            <a:pPr lvl="1" fontAlgn="auto">
              <a:spcBef>
                <a:spcPts val="200"/>
              </a:spcBef>
              <a:defRPr/>
            </a:pPr>
            <a:r>
              <a:rPr lang="en-US">
                <a:solidFill>
                  <a:schemeClr val="tx1">
                    <a:lumMod val="85000"/>
                  </a:schemeClr>
                </a:solidFill>
              </a:rPr>
              <a:t>Since our founding, we have always been deeply committed</a:t>
            </a:r>
          </a:p>
          <a:p>
            <a:pPr lvl="1" fontAlgn="auto">
              <a:spcBef>
                <a:spcPts val="200"/>
              </a:spcBef>
              <a:defRPr/>
            </a:pPr>
            <a:r>
              <a:rPr lang="en-US">
                <a:solidFill>
                  <a:schemeClr val="tx1">
                    <a:lumMod val="85000"/>
                  </a:schemeClr>
                </a:solidFill>
              </a:rPr>
              <a:t>to contributing to the development of society,</a:t>
            </a:r>
          </a:p>
          <a:p>
            <a:pPr lvl="1" fontAlgn="auto">
              <a:spcBef>
                <a:spcPts val="200"/>
              </a:spcBef>
              <a:defRPr/>
            </a:pPr>
            <a:r>
              <a:rPr lang="en-US">
                <a:solidFill>
                  <a:schemeClr val="tx1">
                    <a:lumMod val="85000"/>
                  </a:schemeClr>
                </a:solidFill>
              </a:rPr>
              <a:t>boldly anticipating the emergence of new needs.</a:t>
            </a:r>
          </a:p>
          <a:p>
            <a:pPr lvl="1" fontAlgn="auto">
              <a:spcBef>
                <a:spcPts val="200"/>
              </a:spcBef>
              <a:defRPr/>
            </a:pPr>
            <a:r>
              <a:rPr lang="en-US">
                <a:solidFill>
                  <a:schemeClr val="tx1">
                    <a:lumMod val="85000"/>
                  </a:schemeClr>
                </a:solidFill>
              </a:rPr>
              <a:t>This is what we mean by “Creating for Tomorrow.”</a:t>
            </a:r>
          </a:p>
        </p:txBody>
      </p:sp>
      <p:sp>
        <p:nvSpPr>
          <p:cNvPr id="5" name="Content Placeholder 8">
            <a:extLst>
              <a:ext uri="{FF2B5EF4-FFF2-40B4-BE49-F238E27FC236}">
                <a16:creationId xmlns:a16="http://schemas.microsoft.com/office/drawing/2014/main" id="{5548DE59-EDE0-44EF-8F82-16AF24649DA1}"/>
              </a:ext>
            </a:extLst>
          </p:cNvPr>
          <p:cNvSpPr txBox="1">
            <a:spLocks/>
          </p:cNvSpPr>
          <p:nvPr/>
        </p:nvSpPr>
        <p:spPr>
          <a:xfrm>
            <a:off x="731519" y="3582827"/>
            <a:ext cx="6842989" cy="225062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 algn="l" defTabSz="914400" rtl="0" eaLnBrk="1" latinLnBrk="0" hangingPunct="1">
              <a:lnSpc>
                <a:spcPct val="114000"/>
              </a:lnSpc>
              <a:spcBef>
                <a:spcPts val="1400"/>
              </a:spcBef>
              <a:spcAft>
                <a:spcPts val="4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4000"/>
              </a:lnSpc>
              <a:spcBef>
                <a:spcPts val="1400"/>
              </a:spcBef>
              <a:spcAft>
                <a:spcPts val="4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4048" indent="-201168" algn="l" defTabSz="914400" rtl="0" eaLnBrk="1" latinLnBrk="0" hangingPunct="1">
              <a:lnSpc>
                <a:spcPct val="113000"/>
              </a:lnSpc>
              <a:spcBef>
                <a:spcPts val="700"/>
              </a:spcBef>
              <a:spcAft>
                <a:spcPts val="4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40080" indent="-182880" algn="l" defTabSz="914400" rtl="0" eaLnBrk="1" latinLnBrk="0" hangingPunct="1">
              <a:lnSpc>
                <a:spcPct val="113000"/>
              </a:lnSpc>
              <a:spcBef>
                <a:spcPts val="600"/>
              </a:spcBef>
              <a:spcAft>
                <a:spcPts val="4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4000"/>
              </a:lnSpc>
              <a:spcBef>
                <a:spcPts val="2400"/>
              </a:spcBef>
              <a:spcAft>
                <a:spcPts val="400"/>
              </a:spcAft>
              <a:buFont typeface="Arial" panose="020B0604020202020204" pitchFamily="34" charset="0"/>
              <a:buNone/>
              <a:defRPr sz="20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3000"/>
              </a:lnSpc>
              <a:spcBef>
                <a:spcPts val="1800"/>
              </a:spcBef>
              <a:spcAft>
                <a:spcPts val="400"/>
              </a:spcAft>
              <a:buFont typeface="Arial" panose="020B0604020202020204" pitchFamily="34" charset="0"/>
              <a:buNone/>
              <a:defRPr sz="1400" b="1" kern="1200" cap="all" spc="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5">
              <a:lnSpc>
                <a:spcPct val="114000"/>
              </a:lnSpc>
              <a:spcBef>
                <a:spcPts val="200"/>
              </a:spcBef>
              <a:spcAft>
                <a:spcPts val="1600"/>
              </a:spcAft>
              <a:defRPr/>
            </a:pPr>
            <a:r>
              <a:rPr lang="en-US" altLang="ja-JP">
                <a:solidFill>
                  <a:schemeClr val="tx1"/>
                </a:solidFill>
              </a:rPr>
              <a:t>The commitment of the Asahi Kasei Group: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32D7E6AB-FC2E-4FD7-AF18-25201FBD05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93C503DB-6B88-40E8-956E-2353A2B9432A}" type="datetime1">
              <a:rPr lang="en-US"/>
              <a:pPr>
                <a:defRPr/>
              </a:pPr>
              <a:t>2/25/2024</a:t>
            </a:fld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4E6E5D46-B344-4170-992E-634A01C58C2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AC1902C6-DA1D-4F09-8D20-55F9165E224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9" name="Graphic 7">
            <a:extLst>
              <a:ext uri="{FF2B5EF4-FFF2-40B4-BE49-F238E27FC236}">
                <a16:creationId xmlns:a16="http://schemas.microsoft.com/office/drawing/2014/main" id="{A60726C0-DFF6-4A0A-A372-33D04791DA7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1838" y="1348445"/>
            <a:ext cx="3333750" cy="455885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5FF39A5C-BAA0-494F-B0B6-A4482977698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838" y="2817813"/>
            <a:ext cx="3956050" cy="360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0027216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JP_Closing Slide/最終ページ">
    <p:bg>
      <p:bgPr>
        <a:blipFill dpi="0" rotWithShape="0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10C00FC2-D138-467B-89F2-5DF512144D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695C7DCD-284E-48A8-929D-920834D179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pPr>
              <a:defRPr/>
            </a:pPr>
            <a:fld id="{F0717CDD-A3A4-4010-8AB9-B674CB3571C6}" type="datetime1">
              <a:rPr lang="en-US"/>
              <a:pPr>
                <a:defRPr/>
              </a:pPr>
              <a:t>2/25/2024</a:t>
            </a:fld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9688928A-0D54-4A3D-9BFF-F5170B9205F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3CB43DA2-6B1B-4FB6-BA89-98A35C7263D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8" name="Graphic 9">
            <a:extLst>
              <a:ext uri="{FF2B5EF4-FFF2-40B4-BE49-F238E27FC236}">
                <a16:creationId xmlns:a16="http://schemas.microsoft.com/office/drawing/2014/main" id="{CD861552-506C-432F-8D43-E429F90EC80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1838" y="1348445"/>
            <a:ext cx="3333750" cy="455885"/>
          </a:xfrm>
          <a:prstGeom prst="rect">
            <a:avLst/>
          </a:prstGeom>
        </p:spPr>
      </p:pic>
      <p:sp>
        <p:nvSpPr>
          <p:cNvPr id="10" name="Content Placeholder 8">
            <a:extLst>
              <a:ext uri="{FF2B5EF4-FFF2-40B4-BE49-F238E27FC236}">
                <a16:creationId xmlns:a16="http://schemas.microsoft.com/office/drawing/2014/main" id="{A3A0066A-A9FF-4C5C-ADF6-CE89A11A759A}"/>
              </a:ext>
            </a:extLst>
          </p:cNvPr>
          <p:cNvSpPr txBox="1">
            <a:spLocks/>
          </p:cNvSpPr>
          <p:nvPr userDrawn="1"/>
        </p:nvSpPr>
        <p:spPr>
          <a:xfrm>
            <a:off x="731838" y="3524250"/>
            <a:ext cx="6842125" cy="2389821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 algn="l" defTabSz="914400" rtl="0" eaLnBrk="1" latinLnBrk="0" hangingPunct="1">
              <a:lnSpc>
                <a:spcPct val="114000"/>
              </a:lnSpc>
              <a:spcBef>
                <a:spcPts val="1400"/>
              </a:spcBef>
              <a:spcAft>
                <a:spcPts val="4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4000"/>
              </a:lnSpc>
              <a:spcBef>
                <a:spcPts val="1400"/>
              </a:spcBef>
              <a:spcAft>
                <a:spcPts val="4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4048" indent="-201168" algn="l" defTabSz="914400" rtl="0" eaLnBrk="1" latinLnBrk="0" hangingPunct="1">
              <a:lnSpc>
                <a:spcPct val="113000"/>
              </a:lnSpc>
              <a:spcBef>
                <a:spcPts val="700"/>
              </a:spcBef>
              <a:spcAft>
                <a:spcPts val="4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40080" indent="-182880" algn="l" defTabSz="914400" rtl="0" eaLnBrk="1" latinLnBrk="0" hangingPunct="1">
              <a:lnSpc>
                <a:spcPct val="113000"/>
              </a:lnSpc>
              <a:spcBef>
                <a:spcPts val="600"/>
              </a:spcBef>
              <a:spcAft>
                <a:spcPts val="4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4000"/>
              </a:lnSpc>
              <a:spcBef>
                <a:spcPts val="2400"/>
              </a:spcBef>
              <a:spcAft>
                <a:spcPts val="400"/>
              </a:spcAft>
              <a:buFont typeface="Arial" panose="020B0604020202020204" pitchFamily="34" charset="0"/>
              <a:buNone/>
              <a:defRPr sz="20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3000"/>
              </a:lnSpc>
              <a:spcBef>
                <a:spcPts val="1800"/>
              </a:spcBef>
              <a:spcAft>
                <a:spcPts val="400"/>
              </a:spcAft>
              <a:buFont typeface="Arial" panose="020B0604020202020204" pitchFamily="34" charset="0"/>
              <a:buNone/>
              <a:defRPr sz="1400" b="1" kern="1200" cap="all" spc="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ts val="1600"/>
              </a:lnSpc>
              <a:defRPr/>
            </a:pPr>
            <a:r>
              <a:rPr lang="ja-JP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游明朝" panose="02020400000000000000" pitchFamily="18" charset="-128"/>
                <a:ea typeface="游明朝" panose="02020400000000000000" pitchFamily="18" charset="-128"/>
              </a:rPr>
              <a:t>私たち旭化成グループの使命。</a:t>
            </a:r>
          </a:p>
          <a:p>
            <a:pPr fontAlgn="auto">
              <a:lnSpc>
                <a:spcPts val="1600"/>
              </a:lnSpc>
              <a:defRPr/>
            </a:pPr>
            <a:r>
              <a:rPr lang="ja-JP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游明朝" panose="02020400000000000000" pitchFamily="18" charset="-128"/>
                <a:ea typeface="游明朝" panose="02020400000000000000" pitchFamily="18" charset="-128"/>
              </a:rPr>
              <a:t>それは、いつの時代でも世界の人びとが“いのち”を育み、</a:t>
            </a:r>
          </a:p>
          <a:p>
            <a:pPr fontAlgn="auto">
              <a:lnSpc>
                <a:spcPts val="1600"/>
              </a:lnSpc>
              <a:defRPr/>
            </a:pPr>
            <a:r>
              <a:rPr lang="ja-JP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游明朝" panose="02020400000000000000" pitchFamily="18" charset="-128"/>
                <a:ea typeface="游明朝" panose="02020400000000000000" pitchFamily="18" charset="-128"/>
              </a:rPr>
              <a:t>より豊かな“くらし”を実現できるよう、最善を尽くすこと。</a:t>
            </a:r>
          </a:p>
          <a:p>
            <a:pPr fontAlgn="auto">
              <a:lnSpc>
                <a:spcPts val="1600"/>
              </a:lnSpc>
              <a:defRPr/>
            </a:pPr>
            <a:r>
              <a:rPr lang="ja-JP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游明朝" panose="02020400000000000000" pitchFamily="18" charset="-128"/>
                <a:ea typeface="游明朝" panose="02020400000000000000" pitchFamily="18" charset="-128"/>
              </a:rPr>
              <a:t>創業以来変わらぬ人類貢献への想いを胸に、</a:t>
            </a:r>
          </a:p>
          <a:p>
            <a:pPr fontAlgn="auto">
              <a:lnSpc>
                <a:spcPts val="1600"/>
              </a:lnSpc>
              <a:defRPr/>
            </a:pPr>
            <a:r>
              <a:rPr lang="ja-JP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游明朝" panose="02020400000000000000" pitchFamily="18" charset="-128"/>
                <a:ea typeface="游明朝" panose="02020400000000000000" pitchFamily="18" charset="-128"/>
              </a:rPr>
              <a:t>次の時代へ大胆に応えていくために</a:t>
            </a:r>
            <a:r>
              <a:rPr lang="en-US" altLang="ja-JP" sz="1600">
                <a:solidFill>
                  <a:schemeClr val="tx1">
                    <a:lumMod val="85000"/>
                    <a:lumOff val="15000"/>
                  </a:schemeClr>
                </a:solidFill>
                <a:latin typeface="游明朝" panose="02020400000000000000" pitchFamily="18" charset="-128"/>
                <a:ea typeface="游明朝" panose="02020400000000000000" pitchFamily="18" charset="-128"/>
              </a:rPr>
              <a:t>―</a:t>
            </a:r>
            <a:r>
              <a:rPr lang="ja-JP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游明朝" panose="02020400000000000000" pitchFamily="18" charset="-128"/>
                <a:ea typeface="游明朝" panose="02020400000000000000" pitchFamily="18" charset="-128"/>
              </a:rPr>
              <a:t>。</a:t>
            </a:r>
          </a:p>
          <a:p>
            <a:pPr fontAlgn="auto">
              <a:lnSpc>
                <a:spcPts val="1600"/>
              </a:lnSpc>
              <a:defRPr/>
            </a:pPr>
            <a:r>
              <a:rPr lang="ja-JP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游明朝" panose="02020400000000000000" pitchFamily="18" charset="-128"/>
                <a:ea typeface="游明朝" panose="02020400000000000000" pitchFamily="18" charset="-128"/>
              </a:rPr>
              <a:t>私たちは、昨日まで世界になかったものを創造し続けます。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AA0CCEB-A1D5-493B-AF26-DC90E328BE9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838" y="2817813"/>
            <a:ext cx="3956050" cy="360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7372352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+Logo Pairs/タイトルとロゴペア">
    <p:bg>
      <p:bgPr>
        <a:blipFill dpi="0" rotWithShape="0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4332578-5B54-4DC9-8C63-261EAC61941A}"/>
              </a:ext>
            </a:extLst>
          </p:cNvPr>
          <p:cNvSpPr/>
          <p:nvPr/>
        </p:nvSpPr>
        <p:spPr>
          <a:xfrm>
            <a:off x="9634538" y="0"/>
            <a:ext cx="2557462" cy="82232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87E8335-75BB-4D22-8048-58E452B3CA03}"/>
              </a:ext>
            </a:extLst>
          </p:cNvPr>
          <p:cNvCxnSpPr>
            <a:cxnSpLocks/>
          </p:cNvCxnSpPr>
          <p:nvPr/>
        </p:nvCxnSpPr>
        <p:spPr>
          <a:xfrm>
            <a:off x="9593263" y="381000"/>
            <a:ext cx="0" cy="63976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8">
            <a:extLst>
              <a:ext uri="{FF2B5EF4-FFF2-40B4-BE49-F238E27FC236}">
                <a16:creationId xmlns:a16="http://schemas.microsoft.com/office/drawing/2014/main" id="{620D88F3-1A2D-8F4E-9903-12A88C995B0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888186" y="313034"/>
            <a:ext cx="1962877" cy="768096"/>
          </a:xfrm>
          <a:prstGeom prst="rect">
            <a:avLst/>
          </a:prstGeom>
        </p:spPr>
        <p:txBody>
          <a:bodyPr anchor="ctr" anchorCtr="0"/>
          <a:lstStyle>
            <a:lvl1pPr algn="ctr">
              <a:defRPr sz="1600"/>
            </a:lvl1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E9FC70CF-7CF5-B444-BF75-91DD99804C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79192" y="1699511"/>
            <a:ext cx="8412480" cy="2560320"/>
          </a:xfrm>
        </p:spPr>
        <p:txBody>
          <a:bodyPr>
            <a:normAutofit/>
          </a:bodyPr>
          <a:lstStyle>
            <a:lvl1pPr algn="l">
              <a:lnSpc>
                <a:spcPct val="90000"/>
              </a:lnSpc>
              <a:defRPr sz="6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ABD1A297-8053-1D4B-85F8-F306CC8D5A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0" y="4663440"/>
            <a:ext cx="4995672" cy="12801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spcBef>
                <a:spcPts val="4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8A14C743-8FFF-40A7-B88A-D5B8130DEE0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92575A-B56C-4F8B-83BE-7AB8295C0879}" type="datetime1">
              <a:rPr lang="en-US"/>
              <a:pPr>
                <a:defRPr/>
              </a:pPr>
              <a:t>2/25/2024</a:t>
            </a:fld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A56AEC35-2FB7-4D9A-B365-FD3EAADB5DB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BA9E29A-48ED-4622-BEBE-263AF0BA82F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11" name="Graphic 7">
            <a:extLst>
              <a:ext uri="{FF2B5EF4-FFF2-40B4-BE49-F238E27FC236}">
                <a16:creationId xmlns:a16="http://schemas.microsoft.com/office/drawing/2014/main" id="{60DC3B45-F1B6-4862-BEBF-5A833274FDA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42213" y="594536"/>
            <a:ext cx="1787525" cy="244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52518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/タイトル">
    <p:bg>
      <p:bgPr>
        <a:blipFill dpi="0" rotWithShape="0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BF119AD-5894-4BC0-9478-4313CCA4F969}"/>
              </a:ext>
            </a:extLst>
          </p:cNvPr>
          <p:cNvSpPr/>
          <p:nvPr/>
        </p:nvSpPr>
        <p:spPr>
          <a:xfrm>
            <a:off x="9634538" y="0"/>
            <a:ext cx="2557462" cy="8223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6EB082-3335-BC45-B51C-EC390EAABA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10712" y="1322468"/>
            <a:ext cx="7680960" cy="2560320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9FA65E2-3CC2-C348-8B50-96188B0604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10712" y="4663440"/>
            <a:ext cx="7680960" cy="1280160"/>
          </a:xfrm>
        </p:spPr>
        <p:txBody>
          <a:bodyPr>
            <a:normAutofit/>
          </a:bodyPr>
          <a:lstStyle>
            <a:lvl1pPr marL="0" indent="0" algn="l">
              <a:spcBef>
                <a:spcPts val="400"/>
              </a:spcBef>
              <a:spcAft>
                <a:spcPts val="0"/>
              </a:spcAft>
              <a:buNone/>
              <a:defRPr sz="240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834E6B08-858C-479F-AC2C-5B59517E8C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E92CB08-B0E9-4238-91AE-856FCCF14816}" type="datetime1">
              <a:rPr lang="en-US"/>
              <a:pPr>
                <a:defRPr/>
              </a:pPr>
              <a:t>2/25/2024</a:t>
            </a:fld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8ADF5E4C-1DD5-450E-BDEC-FC274646934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8ACA703-072F-4451-AE4A-83A7D754A98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14D2302E-BB09-476F-9684-3314354FD33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83470" y="421617"/>
            <a:ext cx="1743088" cy="238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69265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/セクション見出し">
    <p:bg>
      <p:bgPr>
        <a:blipFill dpi="0" rotWithShape="0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B4C758-6167-E04E-B51A-8855115F6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5200" y="2834640"/>
            <a:ext cx="7680960" cy="2651760"/>
          </a:xfrm>
        </p:spPr>
        <p:txBody>
          <a:bodyPr anchor="t">
            <a:normAutofit/>
          </a:bodyPr>
          <a:lstStyle>
            <a:lvl1pPr>
              <a:defRPr sz="56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74AEFF5B-9F72-8149-BBF1-7A3CDFAA6F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02152" y="1463040"/>
            <a:ext cx="7680960" cy="822960"/>
          </a:xfrm>
        </p:spPr>
        <p:txBody>
          <a:bodyPr anchor="b">
            <a:normAutofit/>
          </a:bodyPr>
          <a:lstStyle>
            <a:lvl1pPr marL="0" indent="0" algn="l">
              <a:buNone/>
              <a:defRPr sz="240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58E0E0-B49C-45FE-8BBD-99A772BE7E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EF40038-0FAA-4268-94CF-4BE8C9BE154B}" type="datetime1">
              <a:rPr lang="en-US"/>
              <a:pPr>
                <a:defRPr/>
              </a:pPr>
              <a:t>2/25/2024</a:t>
            </a:fld>
            <a:endParaRPr lang="en-US"/>
          </a:p>
        </p:txBody>
      </p:sp>
      <p:sp>
        <p:nvSpPr>
          <p:cNvPr id="6" name="Slide Number Placeholder 6">
            <a:extLst>
              <a:ext uri="{FF2B5EF4-FFF2-40B4-BE49-F238E27FC236}">
                <a16:creationId xmlns:a16="http://schemas.microsoft.com/office/drawing/2014/main" id="{97910DED-518D-452E-8B6E-7879FAAF5A1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637963" y="6542088"/>
            <a:ext cx="366712" cy="23177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10C3FBB-4380-45ED-9B70-8D9DEB58C86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45492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/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48FEE-CAF4-E749-86B8-352D1C2B0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9C70AF-0A49-AB49-97FB-117CCA3758AE}"/>
              </a:ext>
            </a:extLst>
          </p:cNvPr>
          <p:cNvSpPr>
            <a:spLocks noGrp="1"/>
          </p:cNvSpPr>
          <p:nvPr>
            <p:ph idx="1"/>
          </p:nvPr>
        </p:nvSpPr>
        <p:spPr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en-US" altLang="ja-JP" smtClean="0"/>
            </a:lvl1pPr>
            <a:lvl2pPr>
              <a:defRPr lang="en-US" altLang="ja-JP" dirty="0" smtClean="0"/>
            </a:lvl2pPr>
            <a:lvl3pPr>
              <a:defRPr lang="en-US" altLang="ja-JP" dirty="0" smtClean="0"/>
            </a:lvl3pPr>
            <a:lvl4pPr>
              <a:defRPr lang="en-US" altLang="ja-JP" dirty="0" smtClean="0"/>
            </a:lvl4pPr>
            <a:lvl5pPr>
              <a:defRPr lang="en-US" altLang="ja-JP" dirty="0"/>
            </a:lvl5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altLang="ja-JP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A7E7C1E3-B337-4E4B-9C25-5AE95D9AF19A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274320" y="228600"/>
            <a:ext cx="6400800" cy="189860"/>
          </a:xfrm>
        </p:spPr>
        <p:txBody>
          <a:bodyPr bIns="45720">
            <a:spAutoFit/>
          </a:bodyPr>
          <a:lstStyle>
            <a:lvl1pPr>
              <a:defRPr sz="900" b="1" cap="all" spc="100" baseline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A858CD51-D162-4B5A-A1C3-2FFAB86164CA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271009C-FD01-460F-95E0-788F80774F4C}" type="datetime1">
              <a:rPr lang="en-US"/>
              <a:pPr>
                <a:defRPr/>
              </a:pPr>
              <a:t>2/25/2024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DDBACE-3C4E-4626-8072-C5699880AD3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37E3A0D-B003-487E-9C48-5FD2126DDD5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5614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/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48FEE-CAF4-E749-86B8-352D1C2B0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9C70AF-0A49-AB49-97FB-117CCA3758AE}"/>
              </a:ext>
            </a:extLst>
          </p:cNvPr>
          <p:cNvSpPr>
            <a:spLocks noGrp="1"/>
          </p:cNvSpPr>
          <p:nvPr>
            <p:ph idx="1"/>
          </p:nvPr>
        </p:nvSpPr>
        <p:spPr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en-US" altLang="ja-JP" smtClean="0"/>
            </a:lvl1pPr>
            <a:lvl2pPr>
              <a:defRPr lang="en-US" altLang="ja-JP" dirty="0" smtClean="0"/>
            </a:lvl2pPr>
            <a:lvl3pPr>
              <a:defRPr lang="en-US" altLang="ja-JP" dirty="0" smtClean="0"/>
            </a:lvl3pPr>
            <a:lvl4pPr>
              <a:defRPr lang="en-US" altLang="ja-JP" dirty="0" smtClean="0"/>
            </a:lvl4pPr>
            <a:lvl5pPr>
              <a:defRPr lang="en-US" altLang="ja-JP" dirty="0"/>
            </a:lvl5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altLang="ja-JP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A7E7C1E3-B337-4E4B-9C25-5AE95D9AF19A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274320" y="228600"/>
            <a:ext cx="6400800" cy="189860"/>
          </a:xfrm>
        </p:spPr>
        <p:txBody>
          <a:bodyPr bIns="45720">
            <a:spAutoFit/>
          </a:bodyPr>
          <a:lstStyle>
            <a:lvl1pPr>
              <a:defRPr sz="900" b="1" cap="all" spc="100" baseline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A858CD51-D162-4B5A-A1C3-2FFAB86164CA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271009C-FD01-460F-95E0-788F80774F4C}" type="datetime1">
              <a:rPr lang="en-US"/>
              <a:pPr>
                <a:defRPr/>
              </a:pPr>
              <a:t>2/25/2024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DDBACE-3C4E-4626-8072-C5699880AD3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37E3A0D-B003-487E-9C48-5FD2126DDD5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46179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th orb/シェイプ">
    <p:bg>
      <p:bgPr>
        <a:blipFill dpi="0" rotWithShape="0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DCA35F4-FF5D-9A45-B1F4-CAECF1F62030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274320" y="228600"/>
            <a:ext cx="6400800" cy="189860"/>
          </a:xfrm>
        </p:spPr>
        <p:txBody>
          <a:bodyPr bIns="45720">
            <a:spAutoFit/>
          </a:bodyPr>
          <a:lstStyle>
            <a:lvl1pPr>
              <a:defRPr sz="900" b="1" cap="all" spc="100" baseline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B189257-459D-4584-8E74-3CE3906217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519" y="1554480"/>
            <a:ext cx="8229600" cy="4572000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en-US" altLang="ja-JP" smtClean="0"/>
            </a:lvl1pPr>
            <a:lvl2pPr>
              <a:defRPr lang="en-US" altLang="ja-JP" smtClean="0"/>
            </a:lvl2pPr>
            <a:lvl3pPr>
              <a:defRPr lang="en-US" altLang="ja-JP" smtClean="0"/>
            </a:lvl3pPr>
            <a:lvl4pPr>
              <a:defRPr lang="en-US" altLang="ja-JP" smtClean="0"/>
            </a:lvl4pPr>
            <a:lvl5pPr>
              <a:defRPr lang="en-US" altLang="ja-JP" dirty="0"/>
            </a:lvl5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altLang="ja-JP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3043B025-EC37-462F-BD1F-E3B3206861AA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EC50DA2-E416-4518-B65E-1878F8B7C4BC}" type="datetime1">
              <a:rPr lang="en-US"/>
              <a:pPr>
                <a:defRPr/>
              </a:pPr>
              <a:t>2/25/2024</a:t>
            </a:fld>
            <a:endParaRPr lang="en-US"/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945E4129-0C67-4A2F-8ADC-36056D40BE2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E4292B8-ECA7-404F-AC1F-ACF4459D3E9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7B69A8F-5FB7-4AAF-98C7-7CAF72626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8" y="527050"/>
            <a:ext cx="8229281" cy="822325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4500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th orb 2/シェイプ2">
    <p:bg>
      <p:bgPr>
        <a:blipFill dpi="0" rotWithShape="0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A7E7C1E3-B337-4E4B-9C25-5AE95D9AF19A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274320" y="228600"/>
            <a:ext cx="6400800" cy="189860"/>
          </a:xfrm>
        </p:spPr>
        <p:txBody>
          <a:bodyPr bIns="45720">
            <a:spAutoFit/>
          </a:bodyPr>
          <a:lstStyle>
            <a:lvl1pPr>
              <a:defRPr sz="900" b="1" cap="all" spc="100" baseline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A4EF1CA-C750-4984-9232-24A6F9397F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519" y="1554480"/>
            <a:ext cx="8229600" cy="4572000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en-US" altLang="ja-JP" smtClean="0"/>
            </a:lvl1pPr>
            <a:lvl2pPr>
              <a:defRPr lang="en-US" altLang="ja-JP" smtClean="0"/>
            </a:lvl2pPr>
            <a:lvl3pPr>
              <a:defRPr lang="en-US" altLang="ja-JP" smtClean="0"/>
            </a:lvl3pPr>
            <a:lvl4pPr>
              <a:defRPr lang="en-US" altLang="ja-JP" smtClean="0"/>
            </a:lvl4pPr>
            <a:lvl5pPr>
              <a:defRPr lang="en-US" altLang="ja-JP" dirty="0"/>
            </a:lvl5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altLang="ja-JP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2A848315-8DFC-4687-8ADF-9AFC2DE1289A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2447896-C70F-4D0A-89D2-3081C5896CD6}" type="datetime1">
              <a:rPr lang="en-US"/>
              <a:pPr>
                <a:defRPr/>
              </a:pPr>
              <a:t>2/25/2024</a:t>
            </a:fld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C9356DD3-8D75-4AE6-B406-060D961C84F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EE7F353-BC0F-47BB-AFBC-40467CAA351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87FAC5D-D033-47BC-B8FC-CA4905DD2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8" y="527050"/>
            <a:ext cx="8229281" cy="822325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pic>
        <p:nvPicPr>
          <p:cNvPr id="9" name="Graphic 6">
            <a:extLst>
              <a:ext uri="{FF2B5EF4-FFF2-40B4-BE49-F238E27FC236}">
                <a16:creationId xmlns:a16="http://schemas.microsoft.com/office/drawing/2014/main" id="{4454AED9-151D-447F-806E-A9826C61555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902950" y="202483"/>
            <a:ext cx="1101725" cy="150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27326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+Caption/コンテンツとキャプショ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4D328A7-DE1C-4772-A576-BA780F50F252}"/>
              </a:ext>
            </a:extLst>
          </p:cNvPr>
          <p:cNvCxnSpPr>
            <a:cxnSpLocks/>
          </p:cNvCxnSpPr>
          <p:nvPr/>
        </p:nvCxnSpPr>
        <p:spPr>
          <a:xfrm>
            <a:off x="731838" y="2897188"/>
            <a:ext cx="914400" cy="0"/>
          </a:xfrm>
          <a:prstGeom prst="line">
            <a:avLst/>
          </a:prstGeom>
          <a:ln w="317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>
            <a:extLst>
              <a:ext uri="{FF2B5EF4-FFF2-40B4-BE49-F238E27FC236}">
                <a16:creationId xmlns:a16="http://schemas.microsoft.com/office/drawing/2014/main" id="{AA1CBAB5-E3AD-014C-9D78-3BD5AFFDB5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19" y="846160"/>
            <a:ext cx="4022243" cy="1735358"/>
          </a:xfrm>
        </p:spPr>
        <p:txBody>
          <a:bodyPr anchor="t"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3FE9EDC4-BD9B-D040-8C46-DA541BB43F32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274320" y="228600"/>
            <a:ext cx="6400800" cy="189860"/>
          </a:xfrm>
        </p:spPr>
        <p:txBody>
          <a:bodyPr bIns="45720">
            <a:spAutoFit/>
          </a:bodyPr>
          <a:lstStyle>
            <a:lvl1pPr>
              <a:defRPr sz="900" b="1" cap="all" spc="100" baseline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E47E0762-2830-452C-94C0-D7FF3C6A31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519" y="3289112"/>
            <a:ext cx="4022242" cy="283736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en-US" altLang="ja-JP" smtClean="0"/>
            </a:lvl1pPr>
            <a:lvl2pPr>
              <a:defRPr lang="en-US" altLang="ja-JP" smtClean="0"/>
            </a:lvl2pPr>
            <a:lvl3pPr>
              <a:defRPr lang="en-US" altLang="ja-JP" smtClean="0"/>
            </a:lvl3pPr>
            <a:lvl4pPr>
              <a:defRPr lang="en-US" altLang="ja-JP" smtClean="0"/>
            </a:lvl4pPr>
            <a:lvl5pPr>
              <a:defRPr lang="en-US" altLang="ja-JP" dirty="0"/>
            </a:lvl5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altLang="ja-JP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9E234617-07F8-4B91-8492-B5E7D2A77EEA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5425122" y="846160"/>
            <a:ext cx="6035040" cy="5280313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en-US" altLang="ja-JP" smtClean="0"/>
            </a:lvl1pPr>
            <a:lvl2pPr>
              <a:defRPr lang="en-US" altLang="ja-JP" smtClean="0"/>
            </a:lvl2pPr>
            <a:lvl3pPr>
              <a:defRPr lang="en-US" altLang="ja-JP" smtClean="0"/>
            </a:lvl3pPr>
            <a:lvl4pPr>
              <a:defRPr lang="en-US" altLang="ja-JP" smtClean="0"/>
            </a:lvl4pPr>
            <a:lvl5pPr>
              <a:defRPr lang="en-US" altLang="ja-JP" dirty="0"/>
            </a:lvl5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altLang="ja-JP"/>
          </a:p>
        </p:txBody>
      </p:sp>
      <p:sp>
        <p:nvSpPr>
          <p:cNvPr id="7" name="Date Placeholder 4">
            <a:extLst>
              <a:ext uri="{FF2B5EF4-FFF2-40B4-BE49-F238E27FC236}">
                <a16:creationId xmlns:a16="http://schemas.microsoft.com/office/drawing/2014/main" id="{5EBB30BE-C714-4848-8E84-16BAB5A26ACD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D2BB5F-BA74-4A3D-9240-553D55DAF110}" type="datetime1">
              <a:rPr lang="en-US"/>
              <a:pPr>
                <a:defRPr/>
              </a:pPr>
              <a:t>2/25/2024</a:t>
            </a:fld>
            <a:endParaRPr lang="en-US"/>
          </a:p>
        </p:txBody>
      </p:sp>
      <p:sp>
        <p:nvSpPr>
          <p:cNvPr id="9" name="Slide Number Placeholder 6">
            <a:extLst>
              <a:ext uri="{FF2B5EF4-FFF2-40B4-BE49-F238E27FC236}">
                <a16:creationId xmlns:a16="http://schemas.microsoft.com/office/drawing/2014/main" id="{534A9C18-FC84-4D5C-8C2A-CA2CD8E3172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55F2D81-89F2-4180-A127-E25897B3E31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57942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/2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5E24F6FF-F77A-46F9-B878-5FB3AC790882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8730426-D84A-42D6-8659-70464D144162}" type="datetime1">
              <a:rPr lang="en-US"/>
              <a:pPr>
                <a:defRPr/>
              </a:pPr>
              <a:t>2/25/2024</a:t>
            </a:fld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F1F0256D-85D4-429F-915D-6B3C2CB861C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9D750BE-2055-41DB-AB84-116DD836237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DC86C86-EC38-4DE7-B219-017346EB7ABE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274320" y="228600"/>
            <a:ext cx="6400800" cy="189860"/>
          </a:xfrm>
        </p:spPr>
        <p:txBody>
          <a:bodyPr bIns="45720">
            <a:spAutoFit/>
          </a:bodyPr>
          <a:lstStyle>
            <a:lvl1pPr>
              <a:defRPr sz="900" b="1" cap="all" spc="100" baseline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C3A4FB44-662F-4C8A-84F3-1864B51CFF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8" y="527050"/>
            <a:ext cx="9813925" cy="822325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8A4314AE-D65E-4912-ADA6-62FABA8CACB1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731519" y="1737360"/>
            <a:ext cx="5029200" cy="4389120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en-US" altLang="ja-JP" smtClean="0"/>
            </a:lvl1pPr>
            <a:lvl2pPr>
              <a:defRPr lang="en-US" altLang="ja-JP" smtClean="0"/>
            </a:lvl2pPr>
            <a:lvl3pPr>
              <a:defRPr lang="en-US" altLang="ja-JP" smtClean="0"/>
            </a:lvl3pPr>
            <a:lvl4pPr>
              <a:defRPr lang="en-US" altLang="ja-JP" smtClean="0"/>
            </a:lvl4pPr>
            <a:lvl5pPr>
              <a:defRPr lang="en-US" altLang="ja-JP" dirty="0"/>
            </a:lvl5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altLang="ja-JP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FABC11F9-2FFB-4261-BCC3-7831EDC90A8B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454140" y="1737360"/>
            <a:ext cx="5029200" cy="4389120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en-US" altLang="ja-JP" dirty="0" smtClean="0"/>
            </a:lvl1pPr>
            <a:lvl2pPr>
              <a:defRPr lang="en-US" altLang="ja-JP" dirty="0" smtClean="0"/>
            </a:lvl2pPr>
            <a:lvl3pPr>
              <a:defRPr lang="en-US" altLang="ja-JP" dirty="0" smtClean="0"/>
            </a:lvl3pPr>
            <a:lvl4pPr>
              <a:defRPr lang="en-US" altLang="ja-JP" dirty="0" smtClean="0"/>
            </a:lvl4pPr>
            <a:lvl5pPr>
              <a:defRPr lang="en-US" altLang="ja-JP" dirty="0"/>
            </a:lvl5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03824250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/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7D3C554-4DB9-4716-BE84-5F22ABE24D44}"/>
              </a:ext>
            </a:extLst>
          </p:cNvPr>
          <p:cNvCxnSpPr>
            <a:cxnSpLocks/>
          </p:cNvCxnSpPr>
          <p:nvPr/>
        </p:nvCxnSpPr>
        <p:spPr>
          <a:xfrm>
            <a:off x="731838" y="1709738"/>
            <a:ext cx="914400" cy="0"/>
          </a:xfrm>
          <a:prstGeom prst="line">
            <a:avLst/>
          </a:prstGeom>
          <a:ln w="317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7F37E2B-F639-458B-A481-356A3774F42A}"/>
              </a:ext>
            </a:extLst>
          </p:cNvPr>
          <p:cNvCxnSpPr>
            <a:cxnSpLocks/>
          </p:cNvCxnSpPr>
          <p:nvPr/>
        </p:nvCxnSpPr>
        <p:spPr>
          <a:xfrm>
            <a:off x="6430963" y="1709738"/>
            <a:ext cx="914400" cy="0"/>
          </a:xfrm>
          <a:prstGeom prst="line">
            <a:avLst/>
          </a:prstGeom>
          <a:ln w="317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64ABA4-03CE-154D-8146-B2712CFE5C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1519" y="1903228"/>
            <a:ext cx="5029200" cy="594310"/>
          </a:xfrm>
        </p:spPr>
        <p:txBody>
          <a:bodyPr anchor="ctr">
            <a:normAutofit/>
          </a:bodyPr>
          <a:lstStyle>
            <a:lvl1pPr marL="0" indent="0"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699AEB-8325-104E-9854-599150966C5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31283" y="1903228"/>
            <a:ext cx="5029200" cy="594310"/>
          </a:xfrm>
        </p:spPr>
        <p:txBody>
          <a:bodyPr anchor="ctr">
            <a:normAutofit/>
          </a:bodyPr>
          <a:lstStyle>
            <a:lvl1pPr marL="0" indent="0"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20BE9D9D-26C9-E741-8998-46AB3EE2B0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42899E07-5066-474E-8C5F-906D4C8EEBB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274320" y="228600"/>
            <a:ext cx="6400800" cy="189860"/>
          </a:xfrm>
        </p:spPr>
        <p:txBody>
          <a:bodyPr bIns="45720">
            <a:spAutoFit/>
          </a:bodyPr>
          <a:lstStyle>
            <a:lvl1pPr>
              <a:defRPr sz="900" b="1" cap="all" spc="100" baseline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E379D09D-3545-4630-81CE-1BCA2B1BEEA9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731519" y="2788920"/>
            <a:ext cx="5029200" cy="3291840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en-US" altLang="ja-JP" smtClean="0"/>
            </a:lvl1pPr>
            <a:lvl2pPr>
              <a:defRPr lang="en-US" altLang="ja-JP" smtClean="0"/>
            </a:lvl2pPr>
            <a:lvl3pPr>
              <a:defRPr lang="en-US" altLang="ja-JP" smtClean="0"/>
            </a:lvl3pPr>
            <a:lvl4pPr>
              <a:defRPr lang="en-US" altLang="ja-JP" smtClean="0"/>
            </a:lvl4pPr>
            <a:lvl5pPr>
              <a:defRPr lang="en-US" altLang="ja-JP" dirty="0"/>
            </a:lvl5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altLang="ja-JP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B73B616C-83D7-4DC2-ADD8-1E1717A9FF85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431283" y="2788920"/>
            <a:ext cx="5029200" cy="3291840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en-US" altLang="ja-JP" smtClean="0"/>
            </a:lvl1pPr>
            <a:lvl2pPr>
              <a:defRPr lang="en-US" altLang="ja-JP" smtClean="0"/>
            </a:lvl2pPr>
            <a:lvl3pPr>
              <a:defRPr lang="en-US" altLang="ja-JP" smtClean="0"/>
            </a:lvl3pPr>
            <a:lvl4pPr>
              <a:defRPr lang="en-US" altLang="ja-JP" smtClean="0"/>
            </a:lvl4pPr>
            <a:lvl5pPr>
              <a:defRPr lang="en-US" altLang="ja-JP" dirty="0"/>
            </a:lvl5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altLang="ja-JP"/>
          </a:p>
        </p:txBody>
      </p:sp>
      <p:sp>
        <p:nvSpPr>
          <p:cNvPr id="10" name="Date Placeholder 6">
            <a:extLst>
              <a:ext uri="{FF2B5EF4-FFF2-40B4-BE49-F238E27FC236}">
                <a16:creationId xmlns:a16="http://schemas.microsoft.com/office/drawing/2014/main" id="{24AC8FB4-455D-4762-86F5-5E0289CDE08A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776D9A2-AE9F-4D5B-8C89-62BEB9156F80}" type="datetime1">
              <a:rPr lang="en-US"/>
              <a:pPr>
                <a:defRPr/>
              </a:pPr>
              <a:t>2/25/2024</a:t>
            </a:fld>
            <a:endParaRPr lang="en-US"/>
          </a:p>
        </p:txBody>
      </p:sp>
      <p:sp>
        <p:nvSpPr>
          <p:cNvPr id="12" name="Slide Number Placeholder 8">
            <a:extLst>
              <a:ext uri="{FF2B5EF4-FFF2-40B4-BE49-F238E27FC236}">
                <a16:creationId xmlns:a16="http://schemas.microsoft.com/office/drawing/2014/main" id="{630288F0-EBD8-46FC-9D58-5E60EEAF4170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36F01EE-872B-4EB2-8139-C0C94BABEF9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46705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/引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48FEE-CAF4-E749-86B8-352D1C2B0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19" y="526366"/>
            <a:ext cx="10724130" cy="822960"/>
          </a:xfrm>
        </p:spPr>
        <p:txBody>
          <a:bodyPr/>
          <a:lstStyle>
            <a:lvl1pPr algn="ctr">
              <a:defRPr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A7E7C1E3-B337-4E4B-9C25-5AE95D9AF19A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274320" y="228600"/>
            <a:ext cx="6400800" cy="189860"/>
          </a:xfrm>
        </p:spPr>
        <p:txBody>
          <a:bodyPr bIns="45720">
            <a:spAutoFit/>
          </a:bodyPr>
          <a:lstStyle>
            <a:lvl1pPr>
              <a:defRPr sz="900" b="1" cap="all" spc="100" baseline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8F2C24D-E67A-3741-916F-F16A68BE081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0" y="1554480"/>
            <a:ext cx="12192000" cy="4114800"/>
          </a:xfrm>
          <a:solidFill>
            <a:schemeClr val="bg1">
              <a:alpha val="90000"/>
            </a:schemeClr>
          </a:solidFill>
        </p:spPr>
        <p:txBody>
          <a:bodyPr lIns="1371600" tIns="457200" rIns="1371600" bIns="457200" anchor="ctr">
            <a:normAutofit/>
          </a:bodyPr>
          <a:lstStyle>
            <a:lvl1pPr marL="0" indent="0" algn="ctr">
              <a:tabLst/>
              <a:defRPr sz="3200" b="0">
                <a:solidFill>
                  <a:schemeClr val="bg2"/>
                </a:solidFill>
              </a:defRPr>
            </a:lvl1pPr>
            <a:lvl2pPr marL="0" indent="0" algn="ctr">
              <a:spcBef>
                <a:spcPts val="600"/>
              </a:spcBef>
              <a:buNone/>
              <a:tabLst/>
              <a:defRPr sz="2800" b="0">
                <a:solidFill>
                  <a:schemeClr val="bg2"/>
                </a:solidFill>
              </a:defRPr>
            </a:lvl2pPr>
            <a:lvl3pPr marL="0" indent="0" algn="ctr">
              <a:buNone/>
              <a:defRPr kumimoji="1" lang="en-US" altLang="ja-JP" sz="2800" b="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ctr">
              <a:buNone/>
              <a:defRPr kumimoji="1" lang="en-US" altLang="ja-JP" sz="2800" b="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algn="ctr">
              <a:defRPr/>
            </a:lvl5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56F6742F-8561-41EF-87FE-B1A637588AA9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C24DD30-1D68-4692-B504-B76CF1D7ADF8}" type="datetime1">
              <a:rPr lang="en-US"/>
              <a:pPr>
                <a:defRPr/>
              </a:pPr>
              <a:t>2/25/2024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4AA39B-3BEF-4015-8801-F0B06EC6F8B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33E915D-2DF8-4A50-8029-90EEB29E89A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3166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2/セクション見出し2">
    <p:bg>
      <p:bgPr>
        <a:blipFill dpi="0" rotWithShape="0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B4C758-6167-E04E-B51A-8855115F6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5200" y="2834640"/>
            <a:ext cx="7680960" cy="2651760"/>
          </a:xfrm>
        </p:spPr>
        <p:txBody>
          <a:bodyPr anchor="t">
            <a:normAutofit/>
          </a:bodyPr>
          <a:lstStyle>
            <a:lvl1pPr>
              <a:defRPr sz="56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74AEFF5B-9F72-8149-BBF1-7A3CDFAA6F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05200" y="1463040"/>
            <a:ext cx="7680960" cy="822960"/>
          </a:xfrm>
        </p:spPr>
        <p:txBody>
          <a:bodyPr anchor="b">
            <a:normAutofit/>
          </a:bodyPr>
          <a:lstStyle>
            <a:lvl1pPr marL="0" indent="0" algn="l">
              <a:buNone/>
              <a:defRPr sz="240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B8EF48-455D-46F4-AE55-9A3858989F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C3F9C26-BA85-40F4-8425-D067ABA49BC1}" type="datetime1">
              <a:rPr lang="en-US"/>
              <a:pPr>
                <a:defRPr/>
              </a:pPr>
              <a:t>2/25/2024</a:t>
            </a:fld>
            <a:endParaRPr lang="en-US"/>
          </a:p>
        </p:txBody>
      </p:sp>
      <p:sp>
        <p:nvSpPr>
          <p:cNvPr id="6" name="Slide Number Placeholder 6">
            <a:extLst>
              <a:ext uri="{FF2B5EF4-FFF2-40B4-BE49-F238E27FC236}">
                <a16:creationId xmlns:a16="http://schemas.microsoft.com/office/drawing/2014/main" id="{2E3D1966-F0B4-41E1-9803-7F9CFCB0C39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637963" y="6542088"/>
            <a:ext cx="366712" cy="23177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8229FE3-2512-4122-B5B3-94E874C7825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06487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_Closing Slide/最終ペー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643F0541-67D2-448B-861E-F22404B4C4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8">
            <a:extLst>
              <a:ext uri="{FF2B5EF4-FFF2-40B4-BE49-F238E27FC236}">
                <a16:creationId xmlns:a16="http://schemas.microsoft.com/office/drawing/2014/main" id="{93A38A0A-AE9F-45F0-A5B7-D6C3A3ECFD9D}"/>
              </a:ext>
            </a:extLst>
          </p:cNvPr>
          <p:cNvSpPr txBox="1">
            <a:spLocks/>
          </p:cNvSpPr>
          <p:nvPr/>
        </p:nvSpPr>
        <p:spPr>
          <a:xfrm>
            <a:off x="731519" y="3582827"/>
            <a:ext cx="6842989" cy="225062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 algn="l" defTabSz="914400" rtl="0" eaLnBrk="1" latinLnBrk="0" hangingPunct="1">
              <a:lnSpc>
                <a:spcPct val="114000"/>
              </a:lnSpc>
              <a:spcBef>
                <a:spcPts val="1400"/>
              </a:spcBef>
              <a:spcAft>
                <a:spcPts val="4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4000"/>
              </a:lnSpc>
              <a:spcBef>
                <a:spcPts val="1400"/>
              </a:spcBef>
              <a:spcAft>
                <a:spcPts val="4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4048" indent="-201168" algn="l" defTabSz="914400" rtl="0" eaLnBrk="1" latinLnBrk="0" hangingPunct="1">
              <a:lnSpc>
                <a:spcPct val="113000"/>
              </a:lnSpc>
              <a:spcBef>
                <a:spcPts val="700"/>
              </a:spcBef>
              <a:spcAft>
                <a:spcPts val="4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40080" indent="-182880" algn="l" defTabSz="914400" rtl="0" eaLnBrk="1" latinLnBrk="0" hangingPunct="1">
              <a:lnSpc>
                <a:spcPct val="113000"/>
              </a:lnSpc>
              <a:spcBef>
                <a:spcPts val="600"/>
              </a:spcBef>
              <a:spcAft>
                <a:spcPts val="4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4000"/>
              </a:lnSpc>
              <a:spcBef>
                <a:spcPts val="2400"/>
              </a:spcBef>
              <a:spcAft>
                <a:spcPts val="400"/>
              </a:spcAft>
              <a:buFont typeface="Arial" panose="020B0604020202020204" pitchFamily="34" charset="0"/>
              <a:buNone/>
              <a:defRPr sz="20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3000"/>
              </a:lnSpc>
              <a:spcBef>
                <a:spcPts val="1800"/>
              </a:spcBef>
              <a:spcAft>
                <a:spcPts val="400"/>
              </a:spcAft>
              <a:buFont typeface="Arial" panose="020B0604020202020204" pitchFamily="34" charset="0"/>
              <a:buNone/>
              <a:defRPr sz="1400" b="1" kern="1200" cap="all" spc="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5">
              <a:lnSpc>
                <a:spcPct val="114000"/>
              </a:lnSpc>
              <a:spcBef>
                <a:spcPts val="200"/>
              </a:spcBef>
              <a:spcAft>
                <a:spcPts val="1600"/>
              </a:spcAft>
              <a:defRPr/>
            </a:pPr>
            <a:r>
              <a:rPr lang="en-US" altLang="ja-JP">
                <a:solidFill>
                  <a:schemeClr val="bg2"/>
                </a:solidFill>
              </a:rPr>
              <a:t>The commitment of the Asahi Kasei Group:</a:t>
            </a:r>
          </a:p>
        </p:txBody>
      </p:sp>
      <p:sp>
        <p:nvSpPr>
          <p:cNvPr id="6" name="Content Placeholder 8">
            <a:extLst>
              <a:ext uri="{FF2B5EF4-FFF2-40B4-BE49-F238E27FC236}">
                <a16:creationId xmlns:a16="http://schemas.microsoft.com/office/drawing/2014/main" id="{934406B6-E771-4678-9853-9C0B7FB5259D}"/>
              </a:ext>
            </a:extLst>
          </p:cNvPr>
          <p:cNvSpPr txBox="1">
            <a:spLocks/>
          </p:cNvSpPr>
          <p:nvPr/>
        </p:nvSpPr>
        <p:spPr>
          <a:xfrm>
            <a:off x="731838" y="3956050"/>
            <a:ext cx="6842125" cy="2252663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 algn="l" defTabSz="914400" rtl="0" eaLnBrk="1" latinLnBrk="0" hangingPunct="1">
              <a:lnSpc>
                <a:spcPct val="114000"/>
              </a:lnSpc>
              <a:spcBef>
                <a:spcPts val="1400"/>
              </a:spcBef>
              <a:spcAft>
                <a:spcPts val="4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4000"/>
              </a:lnSpc>
              <a:spcBef>
                <a:spcPts val="1400"/>
              </a:spcBef>
              <a:spcAft>
                <a:spcPts val="4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4048" indent="-201168" algn="l" defTabSz="914400" rtl="0" eaLnBrk="1" latinLnBrk="0" hangingPunct="1">
              <a:lnSpc>
                <a:spcPct val="113000"/>
              </a:lnSpc>
              <a:spcBef>
                <a:spcPts val="700"/>
              </a:spcBef>
              <a:spcAft>
                <a:spcPts val="4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40080" indent="-182880" algn="l" defTabSz="914400" rtl="0" eaLnBrk="1" latinLnBrk="0" hangingPunct="1">
              <a:lnSpc>
                <a:spcPct val="113000"/>
              </a:lnSpc>
              <a:spcBef>
                <a:spcPts val="600"/>
              </a:spcBef>
              <a:spcAft>
                <a:spcPts val="4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4000"/>
              </a:lnSpc>
              <a:spcBef>
                <a:spcPts val="2400"/>
              </a:spcBef>
              <a:spcAft>
                <a:spcPts val="400"/>
              </a:spcAft>
              <a:buFont typeface="Arial" panose="020B0604020202020204" pitchFamily="34" charset="0"/>
              <a:buNone/>
              <a:defRPr sz="20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3000"/>
              </a:lnSpc>
              <a:spcBef>
                <a:spcPts val="1800"/>
              </a:spcBef>
              <a:spcAft>
                <a:spcPts val="400"/>
              </a:spcAft>
              <a:buFont typeface="Arial" panose="020B0604020202020204" pitchFamily="34" charset="0"/>
              <a:buNone/>
              <a:defRPr sz="1400" b="1" kern="1200" cap="all" spc="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fontAlgn="auto">
              <a:spcBef>
                <a:spcPts val="200"/>
              </a:spcBef>
              <a:defRPr/>
            </a:pP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To do all that we can in every era to help the people of the world</a:t>
            </a:r>
          </a:p>
          <a:p>
            <a:pPr lvl="1" fontAlgn="auto">
              <a:spcBef>
                <a:spcPts val="200"/>
              </a:spcBef>
              <a:defRPr/>
            </a:pP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make the most of life and attain fulfillment in living.</a:t>
            </a:r>
          </a:p>
          <a:p>
            <a:pPr lvl="1" fontAlgn="auto">
              <a:spcBef>
                <a:spcPts val="200"/>
              </a:spcBef>
              <a:defRPr/>
            </a:pP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Since our founding, we have always been deeply committed</a:t>
            </a:r>
          </a:p>
          <a:p>
            <a:pPr lvl="1" fontAlgn="auto">
              <a:spcBef>
                <a:spcPts val="200"/>
              </a:spcBef>
              <a:defRPr/>
            </a:pP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to contributing to the development of society,</a:t>
            </a:r>
          </a:p>
          <a:p>
            <a:pPr lvl="1" fontAlgn="auto">
              <a:spcBef>
                <a:spcPts val="200"/>
              </a:spcBef>
              <a:defRPr/>
            </a:pP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boldly anticipating the emergence of new needs.</a:t>
            </a:r>
          </a:p>
          <a:p>
            <a:pPr lvl="1" fontAlgn="auto">
              <a:spcBef>
                <a:spcPts val="200"/>
              </a:spcBef>
              <a:defRPr/>
            </a:pP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This is what we mean by “Creating for Tomorrow.”</a:t>
            </a:r>
          </a:p>
        </p:txBody>
      </p:sp>
      <p:sp>
        <p:nvSpPr>
          <p:cNvPr id="7" name="Date Placeholder 1">
            <a:extLst>
              <a:ext uri="{FF2B5EF4-FFF2-40B4-BE49-F238E27FC236}">
                <a16:creationId xmlns:a16="http://schemas.microsoft.com/office/drawing/2014/main" id="{E2EFD7D7-3A42-4E36-AD32-8A03ADB362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09D1CDC-95C3-496B-8B0A-9186E3A9A6E2}" type="datetime1">
              <a:rPr lang="en-US"/>
              <a:pPr>
                <a:defRPr/>
              </a:pPr>
              <a:t>2/25/2024</a:t>
            </a:fld>
            <a:endParaRPr lang="en-US"/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84BFD60D-5A63-441B-B4E1-AF5CC4B114F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D66216A-B534-45E1-8CAD-70B1E8C3334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E34E8F78-601F-4560-9834-08E35C56D39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1838" y="1348445"/>
            <a:ext cx="3333750" cy="455885"/>
          </a:xfrm>
          <a:prstGeom prst="rect">
            <a:avLst/>
          </a:prstGeom>
        </p:spPr>
      </p:pic>
      <p:pic>
        <p:nvPicPr>
          <p:cNvPr id="10" name="Picture 9" descr="A picture containing text, dark&#10;&#10;Description automatically generated">
            <a:extLst>
              <a:ext uri="{FF2B5EF4-FFF2-40B4-BE49-F238E27FC236}">
                <a16:creationId xmlns:a16="http://schemas.microsoft.com/office/drawing/2014/main" id="{759BFD73-E08E-4445-BD7E-FF6F3EFA4C6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838" y="2819400"/>
            <a:ext cx="3956050" cy="363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2985528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JP_Closing Slide/最終ペー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19ED9DBB-44D1-4F92-80FB-A78E7DB410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8">
            <a:extLst>
              <a:ext uri="{FF2B5EF4-FFF2-40B4-BE49-F238E27FC236}">
                <a16:creationId xmlns:a16="http://schemas.microsoft.com/office/drawing/2014/main" id="{39D641BB-DBF7-4E13-827E-6F3C096D5B2F}"/>
              </a:ext>
            </a:extLst>
          </p:cNvPr>
          <p:cNvSpPr txBox="1">
            <a:spLocks/>
          </p:cNvSpPr>
          <p:nvPr/>
        </p:nvSpPr>
        <p:spPr>
          <a:xfrm>
            <a:off x="731838" y="3400425"/>
            <a:ext cx="6842125" cy="2632075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 algn="l" defTabSz="914400" rtl="0" eaLnBrk="1" latinLnBrk="0" hangingPunct="1">
              <a:lnSpc>
                <a:spcPct val="114000"/>
              </a:lnSpc>
              <a:spcBef>
                <a:spcPts val="1400"/>
              </a:spcBef>
              <a:spcAft>
                <a:spcPts val="400"/>
              </a:spcAft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4000"/>
              </a:lnSpc>
              <a:spcBef>
                <a:spcPts val="1400"/>
              </a:spcBef>
              <a:spcAft>
                <a:spcPts val="4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4048" indent="-201168" algn="l" defTabSz="914400" rtl="0" eaLnBrk="1" latinLnBrk="0" hangingPunct="1">
              <a:lnSpc>
                <a:spcPct val="113000"/>
              </a:lnSpc>
              <a:spcBef>
                <a:spcPts val="700"/>
              </a:spcBef>
              <a:spcAft>
                <a:spcPts val="4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40080" indent="-182880" algn="l" defTabSz="914400" rtl="0" eaLnBrk="1" latinLnBrk="0" hangingPunct="1">
              <a:lnSpc>
                <a:spcPct val="113000"/>
              </a:lnSpc>
              <a:spcBef>
                <a:spcPts val="600"/>
              </a:spcBef>
              <a:spcAft>
                <a:spcPts val="4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14000"/>
              </a:lnSpc>
              <a:spcBef>
                <a:spcPts val="2400"/>
              </a:spcBef>
              <a:spcAft>
                <a:spcPts val="400"/>
              </a:spcAft>
              <a:buFont typeface="Arial" panose="020B0604020202020204" pitchFamily="34" charset="0"/>
              <a:buNone/>
              <a:defRPr sz="20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13000"/>
              </a:lnSpc>
              <a:spcBef>
                <a:spcPts val="1800"/>
              </a:spcBef>
              <a:spcAft>
                <a:spcPts val="400"/>
              </a:spcAft>
              <a:buFont typeface="Arial" panose="020B0604020202020204" pitchFamily="34" charset="0"/>
              <a:buNone/>
              <a:defRPr sz="1400" b="1" kern="1200" cap="all" spc="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00000"/>
              </a:lnSpc>
              <a:defRPr/>
            </a:pPr>
            <a:r>
              <a:rPr lang="ja-JP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游明朝" panose="02020400000000000000" pitchFamily="18" charset="-128"/>
                <a:ea typeface="游明朝" panose="02020400000000000000" pitchFamily="18" charset="-128"/>
              </a:rPr>
              <a:t>私たち旭化成グループの使命。</a:t>
            </a:r>
          </a:p>
          <a:p>
            <a:pPr fontAlgn="auto">
              <a:lnSpc>
                <a:spcPct val="100000"/>
              </a:lnSpc>
              <a:defRPr/>
            </a:pPr>
            <a:r>
              <a:rPr lang="ja-JP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游明朝" panose="02020400000000000000" pitchFamily="18" charset="-128"/>
                <a:ea typeface="游明朝" panose="02020400000000000000" pitchFamily="18" charset="-128"/>
              </a:rPr>
              <a:t>それは、いつの時代でも世界の人びとが“いのち”を育み、</a:t>
            </a:r>
          </a:p>
          <a:p>
            <a:pPr fontAlgn="auto">
              <a:lnSpc>
                <a:spcPct val="100000"/>
              </a:lnSpc>
              <a:defRPr/>
            </a:pPr>
            <a:r>
              <a:rPr lang="ja-JP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游明朝" panose="02020400000000000000" pitchFamily="18" charset="-128"/>
                <a:ea typeface="游明朝" panose="02020400000000000000" pitchFamily="18" charset="-128"/>
              </a:rPr>
              <a:t>より豊かな“くらし”を実現できるよう、最善を尽くすこと。</a:t>
            </a:r>
          </a:p>
          <a:p>
            <a:pPr fontAlgn="auto">
              <a:lnSpc>
                <a:spcPct val="100000"/>
              </a:lnSpc>
              <a:defRPr/>
            </a:pPr>
            <a:r>
              <a:rPr lang="ja-JP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游明朝" panose="02020400000000000000" pitchFamily="18" charset="-128"/>
                <a:ea typeface="游明朝" panose="02020400000000000000" pitchFamily="18" charset="-128"/>
              </a:rPr>
              <a:t>創業以来変わらぬ人類貢献への想いを胸に、</a:t>
            </a:r>
          </a:p>
          <a:p>
            <a:pPr fontAlgn="auto">
              <a:lnSpc>
                <a:spcPct val="100000"/>
              </a:lnSpc>
              <a:defRPr/>
            </a:pPr>
            <a:r>
              <a:rPr lang="ja-JP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游明朝" panose="02020400000000000000" pitchFamily="18" charset="-128"/>
                <a:ea typeface="游明朝" panose="02020400000000000000" pitchFamily="18" charset="-128"/>
              </a:rPr>
              <a:t>次の時代へ大胆に応えていくために</a:t>
            </a:r>
            <a:r>
              <a:rPr lang="en-US" altLang="ja-JP" sz="1600">
                <a:solidFill>
                  <a:schemeClr val="tx1">
                    <a:lumMod val="85000"/>
                    <a:lumOff val="15000"/>
                  </a:schemeClr>
                </a:solidFill>
                <a:latin typeface="游明朝" panose="02020400000000000000" pitchFamily="18" charset="-128"/>
                <a:ea typeface="游明朝" panose="02020400000000000000" pitchFamily="18" charset="-128"/>
              </a:rPr>
              <a:t>―</a:t>
            </a:r>
            <a:r>
              <a:rPr lang="ja-JP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游明朝" panose="02020400000000000000" pitchFamily="18" charset="-128"/>
                <a:ea typeface="游明朝" panose="02020400000000000000" pitchFamily="18" charset="-128"/>
              </a:rPr>
              <a:t>。</a:t>
            </a:r>
          </a:p>
          <a:p>
            <a:pPr fontAlgn="auto">
              <a:lnSpc>
                <a:spcPct val="100000"/>
              </a:lnSpc>
              <a:defRPr/>
            </a:pPr>
            <a:r>
              <a:rPr lang="ja-JP" altLang="en-US" sz="1600">
                <a:solidFill>
                  <a:schemeClr val="tx1">
                    <a:lumMod val="85000"/>
                    <a:lumOff val="15000"/>
                  </a:schemeClr>
                </a:solidFill>
                <a:latin typeface="游明朝" panose="02020400000000000000" pitchFamily="18" charset="-128"/>
                <a:ea typeface="游明朝" panose="02020400000000000000" pitchFamily="18" charset="-128"/>
              </a:rPr>
              <a:t>私たちは、“昨日まで世界になかったものを”創造し続けます。</a:t>
            </a:r>
          </a:p>
        </p:txBody>
      </p:sp>
      <p:sp>
        <p:nvSpPr>
          <p:cNvPr id="6" name="Date Placeholder 1">
            <a:extLst>
              <a:ext uri="{FF2B5EF4-FFF2-40B4-BE49-F238E27FC236}">
                <a16:creationId xmlns:a16="http://schemas.microsoft.com/office/drawing/2014/main" id="{DEBB1D2A-2975-47C8-82D8-069FCF4544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FD3CFB3-579B-49E6-8A39-384A6A044599}" type="datetime1">
              <a:rPr lang="en-US"/>
              <a:pPr>
                <a:defRPr/>
              </a:pPr>
              <a:t>2/25/2024</a:t>
            </a:fld>
            <a:endParaRPr lang="en-US"/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523C0C5B-38D7-48C0-BC8D-E94FF642A02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87644B4-9BEE-4FF2-9B0A-1F5A4B67E7F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8" name="Graphic 9">
            <a:extLst>
              <a:ext uri="{FF2B5EF4-FFF2-40B4-BE49-F238E27FC236}">
                <a16:creationId xmlns:a16="http://schemas.microsoft.com/office/drawing/2014/main" id="{2A89B234-2B7A-4366-89FB-F5FB4420371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1838" y="1348445"/>
            <a:ext cx="3333750" cy="455885"/>
          </a:xfrm>
          <a:prstGeom prst="rect">
            <a:avLst/>
          </a:prstGeom>
        </p:spPr>
      </p:pic>
      <p:pic>
        <p:nvPicPr>
          <p:cNvPr id="9" name="図 5">
            <a:extLst>
              <a:ext uri="{FF2B5EF4-FFF2-40B4-BE49-F238E27FC236}">
                <a16:creationId xmlns:a16="http://schemas.microsoft.com/office/drawing/2014/main" id="{A07986F6-D3E0-42CD-A437-52EA123B4F5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838" y="2787650"/>
            <a:ext cx="5110162" cy="27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2165342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+Logo Pairs/タイトルとロゴペア">
    <p:bg>
      <p:bgPr>
        <a:blipFill dpi="0" rotWithShape="0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D60F6FB-4663-451C-BFAD-E35AFF3A671F}"/>
              </a:ext>
            </a:extLst>
          </p:cNvPr>
          <p:cNvSpPr/>
          <p:nvPr/>
        </p:nvSpPr>
        <p:spPr>
          <a:xfrm>
            <a:off x="9634538" y="0"/>
            <a:ext cx="2557462" cy="8223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6B609C0-79D8-426D-820D-80A0BD566375}"/>
              </a:ext>
            </a:extLst>
          </p:cNvPr>
          <p:cNvCxnSpPr>
            <a:cxnSpLocks/>
          </p:cNvCxnSpPr>
          <p:nvPr/>
        </p:nvCxnSpPr>
        <p:spPr>
          <a:xfrm>
            <a:off x="9593263" y="381000"/>
            <a:ext cx="0" cy="63976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EC6EB082-3335-BC45-B51C-EC390EAABA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10712" y="1554480"/>
            <a:ext cx="7680960" cy="2560320"/>
          </a:xfrm>
        </p:spPr>
        <p:txBody>
          <a:bodyPr anchor="b">
            <a:normAutofit/>
          </a:bodyPr>
          <a:lstStyle>
            <a:lvl1pPr algn="l">
              <a:defRPr sz="64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9FA65E2-3CC2-C348-8B50-96188B0604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10712" y="4663440"/>
            <a:ext cx="7680960" cy="1280160"/>
          </a:xfrm>
        </p:spPr>
        <p:txBody>
          <a:bodyPr>
            <a:normAutofit/>
          </a:bodyPr>
          <a:lstStyle>
            <a:lvl1pPr marL="0" indent="0" algn="l">
              <a:spcBef>
                <a:spcPts val="400"/>
              </a:spcBef>
              <a:spcAft>
                <a:spcPts val="0"/>
              </a:spcAft>
              <a:buNone/>
              <a:defRPr sz="240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4AAE707-1FE1-4F46-9BFF-F5D972ED9D7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888186" y="313034"/>
            <a:ext cx="1962877" cy="768096"/>
          </a:xfrm>
        </p:spPr>
        <p:txBody>
          <a:bodyPr anchor="ctr"/>
          <a:lstStyle>
            <a:lvl1pPr algn="ctr">
              <a:defRPr sz="1600"/>
            </a:lvl1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4EF46C20-FE16-470B-BAE5-FB26E571297A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6BE2FC1-49DD-4C02-8DE1-6C3C0B4433C9}" type="datetime1">
              <a:rPr lang="en-US"/>
              <a:pPr>
                <a:defRPr/>
              </a:pPr>
              <a:t>2/25/2024</a:t>
            </a:fld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806DE205-95FA-4C2C-8653-ED8B85F49B6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A4D057D-23D2-47FF-9434-7875DE15CA3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11" name="Graphic 7">
            <a:extLst>
              <a:ext uri="{FF2B5EF4-FFF2-40B4-BE49-F238E27FC236}">
                <a16:creationId xmlns:a16="http://schemas.microsoft.com/office/drawing/2014/main" id="{37F697E7-21C2-4E9D-A677-B5264768658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42213" y="595205"/>
            <a:ext cx="1787525" cy="243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941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th orb/シェイプ">
    <p:bg>
      <p:bgPr>
        <a:blipFill dpi="0" rotWithShape="0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DCA35F4-FF5D-9A45-B1F4-CAECF1F62030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274320" y="228600"/>
            <a:ext cx="6400800" cy="189860"/>
          </a:xfrm>
        </p:spPr>
        <p:txBody>
          <a:bodyPr bIns="45720">
            <a:spAutoFit/>
          </a:bodyPr>
          <a:lstStyle>
            <a:lvl1pPr>
              <a:defRPr sz="900" b="1" cap="all" spc="100" baseline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B189257-459D-4584-8E74-3CE3906217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519" y="1554480"/>
            <a:ext cx="8229600" cy="4572000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en-US" altLang="ja-JP" smtClean="0"/>
            </a:lvl1pPr>
            <a:lvl2pPr>
              <a:defRPr lang="en-US" altLang="ja-JP" smtClean="0"/>
            </a:lvl2pPr>
            <a:lvl3pPr>
              <a:defRPr lang="en-US" altLang="ja-JP" smtClean="0"/>
            </a:lvl3pPr>
            <a:lvl4pPr>
              <a:defRPr lang="en-US" altLang="ja-JP" smtClean="0"/>
            </a:lvl4pPr>
            <a:lvl5pPr>
              <a:defRPr lang="en-US" altLang="ja-JP" dirty="0"/>
            </a:lvl5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altLang="ja-JP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3043B025-EC37-462F-BD1F-E3B3206861AA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EC50DA2-E416-4518-B65E-1878F8B7C4BC}" type="datetime1">
              <a:rPr lang="en-US"/>
              <a:pPr>
                <a:defRPr/>
              </a:pPr>
              <a:t>2/25/2024</a:t>
            </a:fld>
            <a:endParaRPr lang="en-US"/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945E4129-0C67-4A2F-8ADC-36056D40BE2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E4292B8-ECA7-404F-AC1F-ACF4459D3E9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7B69A8F-5FB7-4AAF-98C7-7CAF72626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8" y="527050"/>
            <a:ext cx="8229281" cy="822325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3747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th orb 2/シェイプ2">
    <p:bg>
      <p:bgPr>
        <a:blipFill dpi="0" rotWithShape="0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A7E7C1E3-B337-4E4B-9C25-5AE95D9AF19A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274320" y="228600"/>
            <a:ext cx="6400800" cy="189860"/>
          </a:xfrm>
        </p:spPr>
        <p:txBody>
          <a:bodyPr bIns="45720">
            <a:spAutoFit/>
          </a:bodyPr>
          <a:lstStyle>
            <a:lvl1pPr>
              <a:defRPr sz="900" b="1" cap="all" spc="100" baseline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A4EF1CA-C750-4984-9232-24A6F9397F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519" y="1554480"/>
            <a:ext cx="8229600" cy="4572000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en-US" altLang="ja-JP" smtClean="0"/>
            </a:lvl1pPr>
            <a:lvl2pPr>
              <a:defRPr lang="en-US" altLang="ja-JP" smtClean="0"/>
            </a:lvl2pPr>
            <a:lvl3pPr>
              <a:defRPr lang="en-US" altLang="ja-JP" smtClean="0"/>
            </a:lvl3pPr>
            <a:lvl4pPr>
              <a:defRPr lang="en-US" altLang="ja-JP" smtClean="0"/>
            </a:lvl4pPr>
            <a:lvl5pPr>
              <a:defRPr lang="en-US" altLang="ja-JP" dirty="0"/>
            </a:lvl5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altLang="ja-JP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2A848315-8DFC-4687-8ADF-9AFC2DE1289A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2447896-C70F-4D0A-89D2-3081C5896CD6}" type="datetime1">
              <a:rPr lang="en-US"/>
              <a:pPr>
                <a:defRPr/>
              </a:pPr>
              <a:t>2/25/2024</a:t>
            </a:fld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C9356DD3-8D75-4AE6-B406-060D961C84F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EE7F353-BC0F-47BB-AFBC-40467CAA351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87FAC5D-D033-47BC-B8FC-CA4905DD2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8" y="527050"/>
            <a:ext cx="8229281" cy="822325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pic>
        <p:nvPicPr>
          <p:cNvPr id="9" name="Graphic 6">
            <a:extLst>
              <a:ext uri="{FF2B5EF4-FFF2-40B4-BE49-F238E27FC236}">
                <a16:creationId xmlns:a16="http://schemas.microsoft.com/office/drawing/2014/main" id="{4454AED9-151D-447F-806E-A9826C61555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902950" y="202483"/>
            <a:ext cx="1101725" cy="150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564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+Caption/コンテンツとキャプショ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4D328A7-DE1C-4772-A576-BA780F50F252}"/>
              </a:ext>
            </a:extLst>
          </p:cNvPr>
          <p:cNvCxnSpPr>
            <a:cxnSpLocks/>
          </p:cNvCxnSpPr>
          <p:nvPr/>
        </p:nvCxnSpPr>
        <p:spPr>
          <a:xfrm>
            <a:off x="731838" y="2897188"/>
            <a:ext cx="914400" cy="0"/>
          </a:xfrm>
          <a:prstGeom prst="line">
            <a:avLst/>
          </a:prstGeom>
          <a:ln w="317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>
            <a:extLst>
              <a:ext uri="{FF2B5EF4-FFF2-40B4-BE49-F238E27FC236}">
                <a16:creationId xmlns:a16="http://schemas.microsoft.com/office/drawing/2014/main" id="{AA1CBAB5-E3AD-014C-9D78-3BD5AFFDB5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19" y="846160"/>
            <a:ext cx="4022243" cy="1735358"/>
          </a:xfrm>
        </p:spPr>
        <p:txBody>
          <a:bodyPr anchor="t"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3FE9EDC4-BD9B-D040-8C46-DA541BB43F32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274320" y="228600"/>
            <a:ext cx="6400800" cy="189860"/>
          </a:xfrm>
        </p:spPr>
        <p:txBody>
          <a:bodyPr bIns="45720">
            <a:spAutoFit/>
          </a:bodyPr>
          <a:lstStyle>
            <a:lvl1pPr>
              <a:defRPr sz="900" b="1" cap="all" spc="100" baseline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E47E0762-2830-452C-94C0-D7FF3C6A31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519" y="3289112"/>
            <a:ext cx="4022242" cy="283736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en-US" altLang="ja-JP" smtClean="0"/>
            </a:lvl1pPr>
            <a:lvl2pPr>
              <a:defRPr lang="en-US" altLang="ja-JP" smtClean="0"/>
            </a:lvl2pPr>
            <a:lvl3pPr>
              <a:defRPr lang="en-US" altLang="ja-JP" smtClean="0"/>
            </a:lvl3pPr>
            <a:lvl4pPr>
              <a:defRPr lang="en-US" altLang="ja-JP" smtClean="0"/>
            </a:lvl4pPr>
            <a:lvl5pPr>
              <a:defRPr lang="en-US" altLang="ja-JP" dirty="0"/>
            </a:lvl5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altLang="ja-JP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9E234617-07F8-4B91-8492-B5E7D2A77EEA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5425122" y="846160"/>
            <a:ext cx="6035040" cy="5280313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en-US" altLang="ja-JP" smtClean="0"/>
            </a:lvl1pPr>
            <a:lvl2pPr>
              <a:defRPr lang="en-US" altLang="ja-JP" smtClean="0"/>
            </a:lvl2pPr>
            <a:lvl3pPr>
              <a:defRPr lang="en-US" altLang="ja-JP" smtClean="0"/>
            </a:lvl3pPr>
            <a:lvl4pPr>
              <a:defRPr lang="en-US" altLang="ja-JP" smtClean="0"/>
            </a:lvl4pPr>
            <a:lvl5pPr>
              <a:defRPr lang="en-US" altLang="ja-JP" dirty="0"/>
            </a:lvl5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altLang="ja-JP"/>
          </a:p>
        </p:txBody>
      </p:sp>
      <p:sp>
        <p:nvSpPr>
          <p:cNvPr id="7" name="Date Placeholder 4">
            <a:extLst>
              <a:ext uri="{FF2B5EF4-FFF2-40B4-BE49-F238E27FC236}">
                <a16:creationId xmlns:a16="http://schemas.microsoft.com/office/drawing/2014/main" id="{5EBB30BE-C714-4848-8E84-16BAB5A26ACD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D2BB5F-BA74-4A3D-9240-553D55DAF110}" type="datetime1">
              <a:rPr lang="en-US"/>
              <a:pPr>
                <a:defRPr/>
              </a:pPr>
              <a:t>2/25/2024</a:t>
            </a:fld>
            <a:endParaRPr lang="en-US"/>
          </a:p>
        </p:txBody>
      </p:sp>
      <p:sp>
        <p:nvSpPr>
          <p:cNvPr id="9" name="Slide Number Placeholder 6">
            <a:extLst>
              <a:ext uri="{FF2B5EF4-FFF2-40B4-BE49-F238E27FC236}">
                <a16:creationId xmlns:a16="http://schemas.microsoft.com/office/drawing/2014/main" id="{534A9C18-FC84-4D5C-8C2A-CA2CD8E3172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55F2D81-89F2-4180-A127-E25897B3E31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3515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/2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5E24F6FF-F77A-46F9-B878-5FB3AC790882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8730426-D84A-42D6-8659-70464D144162}" type="datetime1">
              <a:rPr lang="en-US"/>
              <a:pPr>
                <a:defRPr/>
              </a:pPr>
              <a:t>2/25/2024</a:t>
            </a:fld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F1F0256D-85D4-429F-915D-6B3C2CB861C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9D750BE-2055-41DB-AB84-116DD836237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DC86C86-EC38-4DE7-B219-017346EB7ABE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274320" y="228600"/>
            <a:ext cx="6400800" cy="189860"/>
          </a:xfrm>
        </p:spPr>
        <p:txBody>
          <a:bodyPr bIns="45720">
            <a:spAutoFit/>
          </a:bodyPr>
          <a:lstStyle>
            <a:lvl1pPr>
              <a:defRPr sz="900" b="1" cap="all" spc="100" baseline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C3A4FB44-662F-4C8A-84F3-1864B51CFF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8" y="527050"/>
            <a:ext cx="9813925" cy="822325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8A4314AE-D65E-4912-ADA6-62FABA8CACB1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731519" y="1737360"/>
            <a:ext cx="5029200" cy="4389120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en-US" altLang="ja-JP" smtClean="0"/>
            </a:lvl1pPr>
            <a:lvl2pPr>
              <a:defRPr lang="en-US" altLang="ja-JP" smtClean="0"/>
            </a:lvl2pPr>
            <a:lvl3pPr>
              <a:defRPr lang="en-US" altLang="ja-JP" smtClean="0"/>
            </a:lvl3pPr>
            <a:lvl4pPr>
              <a:defRPr lang="en-US" altLang="ja-JP" smtClean="0"/>
            </a:lvl4pPr>
            <a:lvl5pPr>
              <a:defRPr lang="en-US" altLang="ja-JP" dirty="0"/>
            </a:lvl5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altLang="ja-JP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FABC11F9-2FFB-4261-BCC3-7831EDC90A8B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454140" y="1737360"/>
            <a:ext cx="5029200" cy="4389120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en-US" altLang="ja-JP" dirty="0" smtClean="0"/>
            </a:lvl1pPr>
            <a:lvl2pPr>
              <a:defRPr lang="en-US" altLang="ja-JP" dirty="0" smtClean="0"/>
            </a:lvl2pPr>
            <a:lvl3pPr>
              <a:defRPr lang="en-US" altLang="ja-JP" dirty="0" smtClean="0"/>
            </a:lvl3pPr>
            <a:lvl4pPr>
              <a:defRPr lang="en-US" altLang="ja-JP" dirty="0" smtClean="0"/>
            </a:lvl4pPr>
            <a:lvl5pPr>
              <a:defRPr lang="en-US" altLang="ja-JP" dirty="0"/>
            </a:lvl5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2504050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/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7D3C554-4DB9-4716-BE84-5F22ABE24D44}"/>
              </a:ext>
            </a:extLst>
          </p:cNvPr>
          <p:cNvCxnSpPr>
            <a:cxnSpLocks/>
          </p:cNvCxnSpPr>
          <p:nvPr/>
        </p:nvCxnSpPr>
        <p:spPr>
          <a:xfrm>
            <a:off x="731838" y="1709738"/>
            <a:ext cx="914400" cy="0"/>
          </a:xfrm>
          <a:prstGeom prst="line">
            <a:avLst/>
          </a:prstGeom>
          <a:ln w="317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7F37E2B-F639-458B-A481-356A3774F42A}"/>
              </a:ext>
            </a:extLst>
          </p:cNvPr>
          <p:cNvCxnSpPr>
            <a:cxnSpLocks/>
          </p:cNvCxnSpPr>
          <p:nvPr/>
        </p:nvCxnSpPr>
        <p:spPr>
          <a:xfrm>
            <a:off x="6430963" y="1709738"/>
            <a:ext cx="914400" cy="0"/>
          </a:xfrm>
          <a:prstGeom prst="line">
            <a:avLst/>
          </a:prstGeom>
          <a:ln w="317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64ABA4-03CE-154D-8146-B2712CFE5C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1519" y="1903228"/>
            <a:ext cx="5029200" cy="594310"/>
          </a:xfrm>
        </p:spPr>
        <p:txBody>
          <a:bodyPr anchor="ctr">
            <a:normAutofit/>
          </a:bodyPr>
          <a:lstStyle>
            <a:lvl1pPr marL="0" indent="0"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699AEB-8325-104E-9854-599150966C5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31283" y="1903228"/>
            <a:ext cx="5029200" cy="594310"/>
          </a:xfrm>
        </p:spPr>
        <p:txBody>
          <a:bodyPr anchor="ctr">
            <a:normAutofit/>
          </a:bodyPr>
          <a:lstStyle>
            <a:lvl1pPr marL="0" indent="0"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20BE9D9D-26C9-E741-8998-46AB3EE2B0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42899E07-5066-474E-8C5F-906D4C8EEBB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274320" y="228600"/>
            <a:ext cx="6400800" cy="189860"/>
          </a:xfrm>
        </p:spPr>
        <p:txBody>
          <a:bodyPr bIns="45720">
            <a:spAutoFit/>
          </a:bodyPr>
          <a:lstStyle>
            <a:lvl1pPr>
              <a:defRPr sz="900" b="1" cap="all" spc="100" baseline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E379D09D-3545-4630-81CE-1BCA2B1BEEA9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731519" y="2788920"/>
            <a:ext cx="5029200" cy="3291840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en-US" altLang="ja-JP" smtClean="0"/>
            </a:lvl1pPr>
            <a:lvl2pPr>
              <a:defRPr lang="en-US" altLang="ja-JP" smtClean="0"/>
            </a:lvl2pPr>
            <a:lvl3pPr>
              <a:defRPr lang="en-US" altLang="ja-JP" smtClean="0"/>
            </a:lvl3pPr>
            <a:lvl4pPr>
              <a:defRPr lang="en-US" altLang="ja-JP" smtClean="0"/>
            </a:lvl4pPr>
            <a:lvl5pPr>
              <a:defRPr lang="en-US" altLang="ja-JP" dirty="0"/>
            </a:lvl5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altLang="ja-JP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B73B616C-83D7-4DC2-ADD8-1E1717A9FF85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431283" y="2788920"/>
            <a:ext cx="5029200" cy="3291840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lang="en-US" altLang="ja-JP" smtClean="0"/>
            </a:lvl1pPr>
            <a:lvl2pPr>
              <a:defRPr lang="en-US" altLang="ja-JP" smtClean="0"/>
            </a:lvl2pPr>
            <a:lvl3pPr>
              <a:defRPr lang="en-US" altLang="ja-JP" smtClean="0"/>
            </a:lvl3pPr>
            <a:lvl4pPr>
              <a:defRPr lang="en-US" altLang="ja-JP" smtClean="0"/>
            </a:lvl4pPr>
            <a:lvl5pPr>
              <a:defRPr lang="en-US" altLang="ja-JP" dirty="0"/>
            </a:lvl5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altLang="ja-JP"/>
          </a:p>
        </p:txBody>
      </p:sp>
      <p:sp>
        <p:nvSpPr>
          <p:cNvPr id="10" name="Date Placeholder 6">
            <a:extLst>
              <a:ext uri="{FF2B5EF4-FFF2-40B4-BE49-F238E27FC236}">
                <a16:creationId xmlns:a16="http://schemas.microsoft.com/office/drawing/2014/main" id="{24AC8FB4-455D-4762-86F5-5E0289CDE08A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776D9A2-AE9F-4D5B-8C89-62BEB9156F80}" type="datetime1">
              <a:rPr lang="en-US"/>
              <a:pPr>
                <a:defRPr/>
              </a:pPr>
              <a:t>2/25/2024</a:t>
            </a:fld>
            <a:endParaRPr lang="en-US"/>
          </a:p>
        </p:txBody>
      </p:sp>
      <p:sp>
        <p:nvSpPr>
          <p:cNvPr id="12" name="Slide Number Placeholder 8">
            <a:extLst>
              <a:ext uri="{FF2B5EF4-FFF2-40B4-BE49-F238E27FC236}">
                <a16:creationId xmlns:a16="http://schemas.microsoft.com/office/drawing/2014/main" id="{630288F0-EBD8-46FC-9D58-5E60EEAF4170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36F01EE-872B-4EB2-8139-C0C94BABEF9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8607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/引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48FEE-CAF4-E749-86B8-352D1C2B0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19" y="526366"/>
            <a:ext cx="10724130" cy="822960"/>
          </a:xfrm>
        </p:spPr>
        <p:txBody>
          <a:bodyPr/>
          <a:lstStyle>
            <a:lvl1pPr algn="ctr">
              <a:defRPr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A7E7C1E3-B337-4E4B-9C25-5AE95D9AF19A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274320" y="228600"/>
            <a:ext cx="6400800" cy="189860"/>
          </a:xfrm>
        </p:spPr>
        <p:txBody>
          <a:bodyPr bIns="45720">
            <a:spAutoFit/>
          </a:bodyPr>
          <a:lstStyle>
            <a:lvl1pPr>
              <a:defRPr sz="900" b="1" cap="all" spc="100" baseline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8F2C24D-E67A-3741-916F-F16A68BE081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0" y="1554480"/>
            <a:ext cx="12192000" cy="4114800"/>
          </a:xfrm>
          <a:solidFill>
            <a:schemeClr val="bg1">
              <a:alpha val="90000"/>
            </a:schemeClr>
          </a:solidFill>
        </p:spPr>
        <p:txBody>
          <a:bodyPr lIns="1371600" tIns="457200" rIns="1371600" bIns="457200" anchor="ctr">
            <a:normAutofit/>
          </a:bodyPr>
          <a:lstStyle>
            <a:lvl1pPr marL="0" indent="0" algn="ctr">
              <a:tabLst/>
              <a:defRPr sz="3200" b="0">
                <a:solidFill>
                  <a:schemeClr val="bg2"/>
                </a:solidFill>
              </a:defRPr>
            </a:lvl1pPr>
            <a:lvl2pPr marL="0" indent="0" algn="ctr">
              <a:spcBef>
                <a:spcPts val="600"/>
              </a:spcBef>
              <a:buNone/>
              <a:tabLst/>
              <a:defRPr sz="2800" b="0">
                <a:solidFill>
                  <a:schemeClr val="bg2"/>
                </a:solidFill>
              </a:defRPr>
            </a:lvl2pPr>
            <a:lvl3pPr marL="0" indent="0" algn="ctr">
              <a:buNone/>
              <a:defRPr kumimoji="1" lang="en-US" altLang="ja-JP" sz="2800" b="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ctr">
              <a:buNone/>
              <a:defRPr kumimoji="1" lang="en-US" altLang="ja-JP" sz="2800" b="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algn="ctr">
              <a:defRPr/>
            </a:lvl5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56F6742F-8561-41EF-87FE-B1A637588AA9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C24DD30-1D68-4692-B504-B76CF1D7ADF8}" type="datetime1">
              <a:rPr lang="en-US"/>
              <a:pPr>
                <a:defRPr/>
              </a:pPr>
              <a:t>2/25/2024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4AA39B-3BEF-4015-8801-F0B06EC6F8B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33E915D-2DF8-4A50-8029-90EEB29E89A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794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5" Type="http://schemas.openxmlformats.org/officeDocument/2006/relationships/image" Target="../media/image6.png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9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EC6F0B60-644A-4F95-9BE6-7D6E4A190AB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731838" y="527050"/>
            <a:ext cx="9813925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/>
              <a:t>マスター タイトルの書式設定</a:t>
            </a:r>
            <a:endParaRPr lang="en-US" altLang="ja-JP"/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7D446374-D8EF-4B83-AD6F-343D14BBDFD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731838" y="1554163"/>
            <a:ext cx="914400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altLang="ja-JP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3166E6-2F96-5F4E-800A-101271D90C5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1052175" y="6542088"/>
            <a:ext cx="585788" cy="231775"/>
          </a:xfrm>
          <a:prstGeom prst="rect">
            <a:avLst/>
          </a:prstGeom>
        </p:spPr>
        <p:txBody>
          <a:bodyPr vert="horz" wrap="square" lIns="0" tIns="45720" rIns="0" bIns="45720" rtlCol="0" anchor="t" anchorCtr="0">
            <a:spAutoFit/>
          </a:bodyPr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90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FA243713-1B94-4880-8E87-40CBE6AE16D2}" type="datetime1">
              <a:rPr lang="en-US"/>
              <a:pPr>
                <a:defRPr/>
              </a:pPr>
              <a:t>2/25/2024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6B5F90-79B5-7D47-9351-FD210A0A58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7963" y="6542088"/>
            <a:ext cx="366712" cy="254000"/>
          </a:xfrm>
          <a:prstGeom prst="rect">
            <a:avLst/>
          </a:prstGeom>
        </p:spPr>
        <p:txBody>
          <a:bodyPr vert="horz" wrap="square" lIns="0" tIns="45720" rIns="0" bIns="45720" rtlCol="0" anchor="t" anchorCtr="0">
            <a:spAutoFit/>
          </a:bodyPr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050" b="1" smtClean="0">
                <a:solidFill>
                  <a:schemeClr val="accent1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2E871E14-562B-42F8-8B8A-C84F0FDB47B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7" name="Graphic 11">
            <a:extLst>
              <a:ext uri="{FF2B5EF4-FFF2-40B4-BE49-F238E27FC236}">
                <a16:creationId xmlns:a16="http://schemas.microsoft.com/office/drawing/2014/main" id="{BCE9976D-C1AE-4784-BE00-940CED360BB3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902950" y="202483"/>
            <a:ext cx="1101725" cy="150659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14" r:id="rId3"/>
    <p:sldLayoutId id="2147483722" r:id="rId4"/>
    <p:sldLayoutId id="2147483723" r:id="rId5"/>
    <p:sldLayoutId id="2147483724" r:id="rId6"/>
    <p:sldLayoutId id="2147483715" r:id="rId7"/>
    <p:sldLayoutId id="2147483725" r:id="rId8"/>
    <p:sldLayoutId id="2147483716" r:id="rId9"/>
    <p:sldLayoutId id="2147483726" r:id="rId10"/>
    <p:sldLayoutId id="2147483727" r:id="rId11"/>
    <p:sldLayoutId id="2147483728" r:id="rId12"/>
    <p:sldLayoutId id="2147483730" r:id="rId13"/>
  </p:sldLayoutIdLs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kumimoji="1" sz="3200" b="1" kern="1200">
          <a:solidFill>
            <a:schemeClr val="bg2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kumimoji="1" sz="3200" b="1">
          <a:solidFill>
            <a:schemeClr val="accent1"/>
          </a:solidFill>
          <a:latin typeface="Arial Bold" panose="020B0704020202020204" pitchFamily="34" charset="0"/>
          <a:ea typeface="Meiryo UI" panose="020B0604030504040204" pitchFamily="34" charset="-128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kumimoji="1" sz="3200" b="1">
          <a:solidFill>
            <a:schemeClr val="accent1"/>
          </a:solidFill>
          <a:latin typeface="Arial Bold" panose="020B0704020202020204" pitchFamily="34" charset="0"/>
          <a:ea typeface="Meiryo UI" panose="020B0604030504040204" pitchFamily="34" charset="-128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kumimoji="1" sz="3200" b="1">
          <a:solidFill>
            <a:schemeClr val="accent1"/>
          </a:solidFill>
          <a:latin typeface="Arial Bold" panose="020B0704020202020204" pitchFamily="34" charset="0"/>
          <a:ea typeface="Meiryo UI" panose="020B0604030504040204" pitchFamily="34" charset="-128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kumimoji="1" sz="3200" b="1">
          <a:solidFill>
            <a:schemeClr val="accent1"/>
          </a:solidFill>
          <a:latin typeface="Arial Bold" panose="020B0704020202020204" pitchFamily="34" charset="0"/>
          <a:ea typeface="Meiryo UI" panose="020B0604030504040204" pitchFamily="34" charset="-128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kumimoji="1" sz="3200" b="1">
          <a:solidFill>
            <a:schemeClr val="accent1"/>
          </a:solidFill>
          <a:latin typeface="Arial Bold" panose="020B0704020202020204" pitchFamily="34" charset="0"/>
          <a:ea typeface="Meiryo UI" panose="020B0604030504040204" pitchFamily="34" charset="-128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kumimoji="1" sz="3200" b="1">
          <a:solidFill>
            <a:schemeClr val="accent1"/>
          </a:solidFill>
          <a:latin typeface="Arial Bold" panose="020B0704020202020204" pitchFamily="34" charset="0"/>
          <a:ea typeface="Meiryo UI" panose="020B0604030504040204" pitchFamily="34" charset="-128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kumimoji="1" sz="3200" b="1">
          <a:solidFill>
            <a:schemeClr val="accent1"/>
          </a:solidFill>
          <a:latin typeface="Arial Bold" panose="020B0704020202020204" pitchFamily="34" charset="0"/>
          <a:ea typeface="Meiryo UI" panose="020B0604030504040204" pitchFamily="34" charset="-128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kumimoji="1" sz="3200" b="1">
          <a:solidFill>
            <a:schemeClr val="accent1"/>
          </a:solidFill>
          <a:latin typeface="Arial Bold" panose="020B0704020202020204" pitchFamily="34" charset="0"/>
          <a:ea typeface="Meiryo UI" panose="020B0604030504040204" pitchFamily="34" charset="-128"/>
        </a:defRPr>
      </a:lvl9pPr>
    </p:titleStyle>
    <p:bodyStyle>
      <a:lvl1pPr algn="l" rtl="0" eaLnBrk="1" fontAlgn="base" hangingPunct="1">
        <a:lnSpc>
          <a:spcPct val="114000"/>
        </a:lnSpc>
        <a:spcBef>
          <a:spcPts val="0"/>
        </a:spcBef>
        <a:spcAft>
          <a:spcPts val="0"/>
        </a:spcAft>
        <a:buFont typeface="Arial" panose="020B0604020202020204" pitchFamily="34" charset="0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73088" indent="-230188" algn="l" rtl="0" eaLnBrk="1" fontAlgn="base" hangingPunct="1">
        <a:lnSpc>
          <a:spcPct val="114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71550" indent="-282575" algn="l" rtl="0" eaLnBrk="1" fontAlgn="base" hangingPunct="1">
        <a:lnSpc>
          <a:spcPct val="113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255713" indent="-228600" algn="l" rtl="0" eaLnBrk="1" fontAlgn="base" hangingPunct="1">
        <a:lnSpc>
          <a:spcPct val="113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tabLst>
          <a:tab pos="1146175" algn="l"/>
        </a:tabLst>
        <a:defRPr kumimoji="1" lang="en-US" altLang="ja-JP" kern="1200" dirty="0">
          <a:solidFill>
            <a:schemeClr val="tx1"/>
          </a:solidFill>
          <a:latin typeface="+mn-lt"/>
          <a:ea typeface="+mn-ea"/>
          <a:cs typeface="+mn-cs"/>
        </a:defRPr>
      </a:lvl4pPr>
      <a:lvl5pPr marL="1658938" indent="-228600" algn="l" rtl="0" eaLnBrk="1" fontAlgn="base" hangingPunct="1">
        <a:lnSpc>
          <a:spcPct val="112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tabLst>
          <a:tab pos="1201738" algn="l"/>
          <a:tab pos="1425575" algn="l"/>
        </a:tabLst>
        <a:defRPr kumimoji="1" lang="en-US" altLang="ja-JP" kern="1200" dirty="0">
          <a:solidFill>
            <a:schemeClr val="tx1"/>
          </a:solidFill>
          <a:latin typeface="+mn-lt"/>
          <a:ea typeface="+mn-ea"/>
          <a:cs typeface="+mn-cs"/>
        </a:defRPr>
      </a:lvl5pPr>
      <a:lvl6pPr marL="1998663" indent="-223838" algn="l" defTabSz="914400" rtl="0" eaLnBrk="1" latinLnBrk="0" hangingPunct="1">
        <a:lnSpc>
          <a:spcPct val="112000"/>
        </a:lnSpc>
        <a:spcBef>
          <a:spcPts val="600"/>
        </a:spcBef>
        <a:spcAft>
          <a:spcPts val="400"/>
        </a:spcAft>
        <a:buFont typeface="Arial" panose="020B0604020202020204" pitchFamily="34" charset="0"/>
        <a:buChar char="•"/>
        <a:defRPr kumimoji="1" sz="1800" b="0" kern="1200" cap="none" spc="0" baseline="0">
          <a:solidFill>
            <a:schemeClr val="tx1"/>
          </a:solidFill>
          <a:latin typeface="+mn-lt"/>
          <a:ea typeface="+mn-ea"/>
          <a:cs typeface="+mn-cs"/>
        </a:defRPr>
      </a:lvl6pPr>
      <a:lvl7pPr marL="2286000" indent="-2254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Placeholder 1">
            <a:extLst>
              <a:ext uri="{FF2B5EF4-FFF2-40B4-BE49-F238E27FC236}">
                <a16:creationId xmlns:a16="http://schemas.microsoft.com/office/drawing/2014/main" id="{CFCA2C79-F12D-462B-B160-5A339979615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731838" y="527050"/>
            <a:ext cx="9813925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ja-JP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08D2E4-324F-FB47-8940-677AFB2353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1838" y="1554163"/>
            <a:ext cx="9144000" cy="4572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</a:p>
          <a:p>
            <a:pPr lvl="6"/>
            <a:endParaRPr lang="en-US" altLang="ja-JP"/>
          </a:p>
          <a:p>
            <a:pPr lvl="5"/>
            <a:endParaRPr lang="en-US" altLang="ja-JP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3166E6-2F96-5F4E-800A-101271D90C5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1052175" y="6542088"/>
            <a:ext cx="585788" cy="231775"/>
          </a:xfrm>
          <a:prstGeom prst="rect">
            <a:avLst/>
          </a:prstGeom>
        </p:spPr>
        <p:txBody>
          <a:bodyPr vert="horz" wrap="square" lIns="0" tIns="45720" rIns="0" bIns="45720" rtlCol="0" anchor="t" anchorCtr="0">
            <a:spAutoFit/>
          </a:bodyPr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900" smtClean="0">
                <a:solidFill>
                  <a:schemeClr val="tx1">
                    <a:alpha val="50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485EB2F5-1FA1-4D7C-BC71-7CB3C1E544B2}" type="datetime1">
              <a:rPr lang="en-US"/>
              <a:pPr>
                <a:defRPr/>
              </a:pPr>
              <a:t>2/25/2024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6B5F90-79B5-7D47-9351-FD210A0A58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7963" y="6542088"/>
            <a:ext cx="366712" cy="254000"/>
          </a:xfrm>
          <a:prstGeom prst="rect">
            <a:avLst/>
          </a:prstGeom>
        </p:spPr>
        <p:txBody>
          <a:bodyPr vert="horz" wrap="square" lIns="0" tIns="45720" rIns="0" bIns="45720" rtlCol="0" anchor="t" anchorCtr="0">
            <a:spAutoFit/>
          </a:bodyPr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050" b="1" smtClean="0">
                <a:solidFill>
                  <a:schemeClr val="tx1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F28C1B25-83F5-4765-B159-641E59226FF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7" name="Graphic 11">
            <a:extLst>
              <a:ext uri="{FF2B5EF4-FFF2-40B4-BE49-F238E27FC236}">
                <a16:creationId xmlns:a16="http://schemas.microsoft.com/office/drawing/2014/main" id="{58A4F2E9-093D-4AA1-AFA9-C1593DB76C2D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902950" y="202483"/>
            <a:ext cx="1101725" cy="150659"/>
          </a:xfrm>
          <a:prstGeom prst="rect">
            <a:avLst/>
          </a:prstGeom>
        </p:spPr>
      </p:pic>
    </p:spTree>
  </p:cSld>
  <p:clrMap bg1="dk1" tx1="lt1" bg2="dk2" tx2="lt2" accent1="accent1" accent2="accent2" accent3="accent3" accent4="accent4" accent5="accent5" accent6="accent6" hlink="hlink" folHlink="folHlink"/>
  <p:sldLayoutIdLst>
    <p:sldLayoutId id="2147483731" r:id="rId1"/>
    <p:sldLayoutId id="2147483732" r:id="rId2"/>
    <p:sldLayoutId id="2147483717" r:id="rId3"/>
    <p:sldLayoutId id="2147483733" r:id="rId4"/>
    <p:sldLayoutId id="2147483734" r:id="rId5"/>
    <p:sldLayoutId id="2147483735" r:id="rId6"/>
    <p:sldLayoutId id="2147483718" r:id="rId7"/>
    <p:sldLayoutId id="2147483736" r:id="rId8"/>
    <p:sldLayoutId id="2147483719" r:id="rId9"/>
    <p:sldLayoutId id="2147483737" r:id="rId10"/>
    <p:sldLayoutId id="2147483738" r:id="rId11"/>
    <p:sldLayoutId id="2147483739" r:id="rId12"/>
    <p:sldLayoutId id="2147483741" r:id="rId13"/>
  </p:sldLayoutIdLst>
  <p:hf hdr="0" dt="0"/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Helvetica Neue Bold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Helvetica Neue Bold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Helvetica Neue Bold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Helvetica Neue Bold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Helvetica Neue Bold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Helvetica Neue Bold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Helvetica Neue Bold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Helvetica Neue Bold"/>
        </a:defRPr>
      </a:lvl9pPr>
    </p:titleStyle>
    <p:bodyStyle>
      <a:lvl1pPr algn="l" rtl="0" fontAlgn="base">
        <a:lnSpc>
          <a:spcPct val="114000"/>
        </a:lnSpc>
        <a:spcBef>
          <a:spcPts val="0"/>
        </a:spcBef>
        <a:spcAft>
          <a:spcPts val="0"/>
        </a:spcAft>
        <a:buFont typeface="Arial" panose="020B0604020202020204" pitchFamily="34" charset="0"/>
        <a:defRPr kumimoji="1" lang="en-US" altLang="ja-JP" sz="2400" kern="1200" dirty="0">
          <a:solidFill>
            <a:schemeClr val="tx1"/>
          </a:solidFill>
          <a:latin typeface="+mn-lt"/>
          <a:ea typeface="+mn-ea"/>
          <a:cs typeface="+mn-cs"/>
        </a:defRPr>
      </a:lvl1pPr>
      <a:lvl2pPr marL="571500" indent="-228600" algn="l" rtl="0" fontAlgn="base">
        <a:lnSpc>
          <a:spcPct val="114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kumimoji="1" lang="en-US" altLang="ja-JP" sz="2000" kern="1200" dirty="0">
          <a:solidFill>
            <a:schemeClr val="tx1"/>
          </a:solidFill>
          <a:latin typeface="+mn-lt"/>
          <a:ea typeface="+mn-ea"/>
          <a:cs typeface="+mn-cs"/>
        </a:defRPr>
      </a:lvl2pPr>
      <a:lvl3pPr marL="974725" indent="-285750" algn="l" rtl="0" fontAlgn="base">
        <a:lnSpc>
          <a:spcPct val="113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kumimoji="1" lang="en-US" altLang="ja-JP" sz="2000" kern="1200" dirty="0">
          <a:solidFill>
            <a:schemeClr val="tx1"/>
          </a:solidFill>
          <a:latin typeface="+mn-lt"/>
          <a:ea typeface="+mn-ea"/>
          <a:cs typeface="+mn-cs"/>
        </a:defRPr>
      </a:lvl3pPr>
      <a:lvl4pPr marL="1257300" indent="-230188" algn="l" rtl="0" fontAlgn="base">
        <a:lnSpc>
          <a:spcPct val="113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kumimoji="1" lang="en-US" altLang="ja-JP" kern="1200" dirty="0">
          <a:solidFill>
            <a:schemeClr val="tx1"/>
          </a:solidFill>
          <a:latin typeface="+mn-lt"/>
          <a:ea typeface="+mn-ea"/>
          <a:cs typeface="+mn-cs"/>
        </a:defRPr>
      </a:lvl4pPr>
      <a:lvl5pPr marL="1657350" indent="-227013" algn="l" rtl="0" fontAlgn="base">
        <a:lnSpc>
          <a:spcPct val="112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kumimoji="1" lang="en-US" altLang="ja-JP" kern="1200" dirty="0">
          <a:solidFill>
            <a:schemeClr val="tx1"/>
          </a:solidFill>
          <a:latin typeface="+mn-lt"/>
          <a:ea typeface="+mn-ea"/>
          <a:cs typeface="+mn-cs"/>
        </a:defRPr>
      </a:lvl5pPr>
      <a:lvl6pPr marL="2346325" indent="-285750" algn="l" defTabSz="914400" rtl="0" eaLnBrk="1" latinLnBrk="0" hangingPunct="1">
        <a:lnSpc>
          <a:spcPct val="1130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defRPr kumimoji="1" lang="en-US" altLang="ja-JP" sz="1800" b="0" kern="1200" cap="none" spc="0" baseline="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2346325" indent="-28575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kumimoji="1" lang="en-US" altLang="ja-JP" sz="1800" kern="1200" dirty="0" smtClean="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EC6F0B60-644A-4F95-9BE6-7D6E4A190AB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731838" y="527050"/>
            <a:ext cx="9813925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/>
              <a:t>マスター タイトルの書式設定</a:t>
            </a:r>
            <a:endParaRPr lang="en-US" altLang="ja-JP"/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7D446374-D8EF-4B83-AD6F-343D14BBDFD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731838" y="1554163"/>
            <a:ext cx="914400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altLang="ja-JP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3166E6-2F96-5F4E-800A-101271D90C5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1052175" y="6542088"/>
            <a:ext cx="585788" cy="231775"/>
          </a:xfrm>
          <a:prstGeom prst="rect">
            <a:avLst/>
          </a:prstGeom>
        </p:spPr>
        <p:txBody>
          <a:bodyPr vert="horz" wrap="square" lIns="0" tIns="45720" rIns="0" bIns="45720" rtlCol="0" anchor="t" anchorCtr="0">
            <a:spAutoFit/>
          </a:bodyPr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90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FA243713-1B94-4880-8E87-40CBE6AE16D2}" type="datetime1">
              <a:rPr lang="en-US"/>
              <a:pPr>
                <a:defRPr/>
              </a:pPr>
              <a:t>2/25/2024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6B5F90-79B5-7D47-9351-FD210A0A58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7963" y="6542088"/>
            <a:ext cx="366712" cy="254000"/>
          </a:xfrm>
          <a:prstGeom prst="rect">
            <a:avLst/>
          </a:prstGeom>
        </p:spPr>
        <p:txBody>
          <a:bodyPr vert="horz" wrap="square" lIns="0" tIns="45720" rIns="0" bIns="45720" rtlCol="0" anchor="t" anchorCtr="0">
            <a:spAutoFit/>
          </a:bodyPr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050" b="1" smtClean="0">
                <a:solidFill>
                  <a:schemeClr val="accent1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2E871E14-562B-42F8-8B8A-C84F0FDB47B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7" name="Graphic 11">
            <a:extLst>
              <a:ext uri="{FF2B5EF4-FFF2-40B4-BE49-F238E27FC236}">
                <a16:creationId xmlns:a16="http://schemas.microsoft.com/office/drawing/2014/main" id="{BCE9976D-C1AE-4784-BE00-940CED360BB3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902950" y="202483"/>
            <a:ext cx="1101725" cy="150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1597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3" r:id="rId1"/>
    <p:sldLayoutId id="2147483744" r:id="rId2"/>
    <p:sldLayoutId id="2147483745" r:id="rId3"/>
    <p:sldLayoutId id="2147483746" r:id="rId4"/>
    <p:sldLayoutId id="2147483747" r:id="rId5"/>
    <p:sldLayoutId id="2147483748" r:id="rId6"/>
    <p:sldLayoutId id="2147483749" r:id="rId7"/>
    <p:sldLayoutId id="2147483750" r:id="rId8"/>
    <p:sldLayoutId id="2147483751" r:id="rId9"/>
    <p:sldLayoutId id="2147483752" r:id="rId10"/>
    <p:sldLayoutId id="2147483753" r:id="rId11"/>
    <p:sldLayoutId id="2147483754" r:id="rId12"/>
    <p:sldLayoutId id="2147483755" r:id="rId13"/>
  </p:sldLayoutIdLs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kumimoji="1" sz="3200" b="1" kern="1200">
          <a:solidFill>
            <a:schemeClr val="bg2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kumimoji="1" sz="3200" b="1">
          <a:solidFill>
            <a:schemeClr val="accent1"/>
          </a:solidFill>
          <a:latin typeface="Arial Bold" panose="020B0704020202020204" pitchFamily="34" charset="0"/>
          <a:ea typeface="Meiryo UI" panose="020B0604030504040204" pitchFamily="34" charset="-128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kumimoji="1" sz="3200" b="1">
          <a:solidFill>
            <a:schemeClr val="accent1"/>
          </a:solidFill>
          <a:latin typeface="Arial Bold" panose="020B0704020202020204" pitchFamily="34" charset="0"/>
          <a:ea typeface="Meiryo UI" panose="020B0604030504040204" pitchFamily="34" charset="-128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kumimoji="1" sz="3200" b="1">
          <a:solidFill>
            <a:schemeClr val="accent1"/>
          </a:solidFill>
          <a:latin typeface="Arial Bold" panose="020B0704020202020204" pitchFamily="34" charset="0"/>
          <a:ea typeface="Meiryo UI" panose="020B0604030504040204" pitchFamily="34" charset="-128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kumimoji="1" sz="3200" b="1">
          <a:solidFill>
            <a:schemeClr val="accent1"/>
          </a:solidFill>
          <a:latin typeface="Arial Bold" panose="020B0704020202020204" pitchFamily="34" charset="0"/>
          <a:ea typeface="Meiryo UI" panose="020B0604030504040204" pitchFamily="34" charset="-128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kumimoji="1" sz="3200" b="1">
          <a:solidFill>
            <a:schemeClr val="accent1"/>
          </a:solidFill>
          <a:latin typeface="Arial Bold" panose="020B0704020202020204" pitchFamily="34" charset="0"/>
          <a:ea typeface="Meiryo UI" panose="020B0604030504040204" pitchFamily="34" charset="-128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kumimoji="1" sz="3200" b="1">
          <a:solidFill>
            <a:schemeClr val="accent1"/>
          </a:solidFill>
          <a:latin typeface="Arial Bold" panose="020B0704020202020204" pitchFamily="34" charset="0"/>
          <a:ea typeface="Meiryo UI" panose="020B0604030504040204" pitchFamily="34" charset="-128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kumimoji="1" sz="3200" b="1">
          <a:solidFill>
            <a:schemeClr val="accent1"/>
          </a:solidFill>
          <a:latin typeface="Arial Bold" panose="020B0704020202020204" pitchFamily="34" charset="0"/>
          <a:ea typeface="Meiryo UI" panose="020B0604030504040204" pitchFamily="34" charset="-128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kumimoji="1" sz="3200" b="1">
          <a:solidFill>
            <a:schemeClr val="accent1"/>
          </a:solidFill>
          <a:latin typeface="Arial Bold" panose="020B0704020202020204" pitchFamily="34" charset="0"/>
          <a:ea typeface="Meiryo UI" panose="020B0604030504040204" pitchFamily="34" charset="-128"/>
        </a:defRPr>
      </a:lvl9pPr>
    </p:titleStyle>
    <p:bodyStyle>
      <a:lvl1pPr algn="l" rtl="0" eaLnBrk="1" fontAlgn="base" hangingPunct="1">
        <a:lnSpc>
          <a:spcPct val="114000"/>
        </a:lnSpc>
        <a:spcBef>
          <a:spcPts val="0"/>
        </a:spcBef>
        <a:spcAft>
          <a:spcPts val="0"/>
        </a:spcAft>
        <a:buFont typeface="Arial" panose="020B0604020202020204" pitchFamily="34" charset="0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73088" indent="-230188" algn="l" rtl="0" eaLnBrk="1" fontAlgn="base" hangingPunct="1">
        <a:lnSpc>
          <a:spcPct val="114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71550" indent="-282575" algn="l" rtl="0" eaLnBrk="1" fontAlgn="base" hangingPunct="1">
        <a:lnSpc>
          <a:spcPct val="113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255713" indent="-228600" algn="l" rtl="0" eaLnBrk="1" fontAlgn="base" hangingPunct="1">
        <a:lnSpc>
          <a:spcPct val="113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tabLst>
          <a:tab pos="1146175" algn="l"/>
        </a:tabLst>
        <a:defRPr kumimoji="1" lang="en-US" altLang="ja-JP" kern="1200" dirty="0">
          <a:solidFill>
            <a:schemeClr val="tx1"/>
          </a:solidFill>
          <a:latin typeface="+mn-lt"/>
          <a:ea typeface="+mn-ea"/>
          <a:cs typeface="+mn-cs"/>
        </a:defRPr>
      </a:lvl4pPr>
      <a:lvl5pPr marL="1658938" indent="-228600" algn="l" rtl="0" eaLnBrk="1" fontAlgn="base" hangingPunct="1">
        <a:lnSpc>
          <a:spcPct val="112000"/>
        </a:lnSpc>
        <a:spcBef>
          <a:spcPts val="0"/>
        </a:spcBef>
        <a:spcAft>
          <a:spcPts val="0"/>
        </a:spcAft>
        <a:buFont typeface="Arial" panose="020B0604020202020204" pitchFamily="34" charset="0"/>
        <a:buChar char="•"/>
        <a:tabLst>
          <a:tab pos="1201738" algn="l"/>
          <a:tab pos="1425575" algn="l"/>
        </a:tabLst>
        <a:defRPr kumimoji="1" lang="en-US" altLang="ja-JP" kern="1200" dirty="0">
          <a:solidFill>
            <a:schemeClr val="tx1"/>
          </a:solidFill>
          <a:latin typeface="+mn-lt"/>
          <a:ea typeface="+mn-ea"/>
          <a:cs typeface="+mn-cs"/>
        </a:defRPr>
      </a:lvl5pPr>
      <a:lvl6pPr marL="1998663" indent="-223838" algn="l" defTabSz="914400" rtl="0" eaLnBrk="1" latinLnBrk="0" hangingPunct="1">
        <a:lnSpc>
          <a:spcPct val="112000"/>
        </a:lnSpc>
        <a:spcBef>
          <a:spcPts val="600"/>
        </a:spcBef>
        <a:spcAft>
          <a:spcPts val="400"/>
        </a:spcAft>
        <a:buFont typeface="Arial" panose="020B0604020202020204" pitchFamily="34" charset="0"/>
        <a:buChar char="•"/>
        <a:defRPr kumimoji="1" sz="1800" b="0" kern="1200" cap="none" spc="0" baseline="0">
          <a:solidFill>
            <a:schemeClr val="tx1"/>
          </a:solidFill>
          <a:latin typeface="+mn-lt"/>
          <a:ea typeface="+mn-ea"/>
          <a:cs typeface="+mn-cs"/>
        </a:defRPr>
      </a:lvl6pPr>
      <a:lvl7pPr marL="2286000" indent="-2254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forms.office.com/Pages/ResponsePage.aspx?id=vfjD_TuZME2YtPUx7S7MXMmFthBuM0xNt5JjU4EAhx1UMEs0QjRGSDRIOUJHTDNFVjZDOEEwNTU5TS4u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EFCD1936-D879-5613-5B7C-56DA8F7EE4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00017" y="2148681"/>
            <a:ext cx="7163046" cy="2560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no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3200" b="1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accent1"/>
                </a:solidFill>
                <a:latin typeface="Arial Bold" panose="020B0704020202020204" pitchFamily="34" charset="0"/>
                <a:ea typeface="Meiryo UI" panose="020B0604030504040204" pitchFamily="34" charset="-128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accent1"/>
                </a:solidFill>
                <a:latin typeface="Arial Bold" panose="020B0704020202020204" pitchFamily="34" charset="0"/>
                <a:ea typeface="Meiryo UI" panose="020B0604030504040204" pitchFamily="34" charset="-128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accent1"/>
                </a:solidFill>
                <a:latin typeface="Arial Bold" panose="020B0704020202020204" pitchFamily="34" charset="0"/>
                <a:ea typeface="Meiryo UI" panose="020B0604030504040204" pitchFamily="34" charset="-128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accent1"/>
                </a:solidFill>
                <a:latin typeface="Arial Bold" panose="020B0704020202020204" pitchFamily="34" charset="0"/>
                <a:ea typeface="Meiryo UI" panose="020B0604030504040204" pitchFamily="34" charset="-128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accent1"/>
                </a:solidFill>
                <a:latin typeface="Arial Bold" panose="020B0704020202020204" pitchFamily="34" charset="0"/>
                <a:ea typeface="Meiryo UI" panose="020B0604030504040204" pitchFamily="34" charset="-128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accent1"/>
                </a:solidFill>
                <a:latin typeface="Arial Bold" panose="020B0704020202020204" pitchFamily="34" charset="0"/>
                <a:ea typeface="Meiryo UI" panose="020B0604030504040204" pitchFamily="34" charset="-128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accent1"/>
                </a:solidFill>
                <a:latin typeface="Arial Bold" panose="020B0704020202020204" pitchFamily="34" charset="0"/>
                <a:ea typeface="Meiryo UI" panose="020B0604030504040204" pitchFamily="34" charset="-128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accent1"/>
                </a:solidFill>
                <a:latin typeface="Arial Bold" panose="020B0704020202020204" pitchFamily="34" charset="0"/>
                <a:ea typeface="Meiryo UI" panose="020B0604030504040204" pitchFamily="34" charset="-128"/>
              </a:defRPr>
            </a:lvl9pPr>
          </a:lstStyle>
          <a:p>
            <a:pPr>
              <a:lnSpc>
                <a:spcPts val="6700"/>
              </a:lnSpc>
              <a:spcAft>
                <a:spcPts val="1800"/>
              </a:spcAft>
            </a:pPr>
            <a:r>
              <a:rPr lang="ja-JP" altLang="en-US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セキュリティ共有会</a:t>
            </a:r>
            <a:endParaRPr lang="en-US" altLang="ja-JP">
              <a:solidFill>
                <a:schemeClr val="bg1"/>
              </a:solidFill>
              <a:effectLst>
                <a:glow rad="101600">
                  <a:schemeClr val="tx1">
                    <a:alpha val="60000"/>
                  </a:schemeClr>
                </a:glow>
              </a:effectLst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>
              <a:lnSpc>
                <a:spcPts val="6700"/>
              </a:lnSpc>
              <a:spcAft>
                <a:spcPts val="1800"/>
              </a:spcAft>
            </a:pPr>
            <a:r>
              <a:rPr lang="ja-JP" altLang="en-US" sz="5400">
                <a:solidFill>
                  <a:schemeClr val="bg1"/>
                </a:solidFill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情報迷路の歩き方</a:t>
            </a:r>
          </a:p>
        </p:txBody>
      </p:sp>
    </p:spTree>
    <p:extLst>
      <p:ext uri="{BB962C8B-B14F-4D97-AF65-F5344CB8AC3E}">
        <p14:creationId xmlns:p14="http://schemas.microsoft.com/office/powerpoint/2010/main" val="33398619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FF5C5419-ED93-4D46-9C0A-7458CD04ACD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37E3A0D-B003-487E-9C48-5FD2126DDD55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10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EC5ACB4E-7AA3-D306-C217-9B5D8B156E2D}"/>
              </a:ext>
            </a:extLst>
          </p:cNvPr>
          <p:cNvSpPr txBox="1"/>
          <p:nvPr/>
        </p:nvSpPr>
        <p:spPr>
          <a:xfrm>
            <a:off x="3664210" y="4221474"/>
            <a:ext cx="7503853" cy="1590051"/>
          </a:xfrm>
          <a:prstGeom prst="rect">
            <a:avLst/>
          </a:prstGeom>
          <a:noFill/>
        </p:spPr>
        <p:txBody>
          <a:bodyPr wrap="square" lIns="144000" tIns="36000" rIns="144000" bIns="144000" anchor="ctr">
            <a:noAutofit/>
          </a:bodyPr>
          <a:lstStyle>
            <a:defPPr>
              <a:defRPr lang="en-US"/>
            </a:defPPr>
            <a:lvl1pPr algn="ctr">
              <a:lnSpc>
                <a:spcPts val="4100"/>
              </a:lnSpc>
              <a:defRPr sz="2800" b="1">
                <a:solidFill>
                  <a:schemeClr val="tx2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defRPr>
            </a:lvl1pPr>
          </a:lstStyle>
          <a:p>
            <a:pPr algn="r">
              <a:spcAft>
                <a:spcPts val="1800"/>
              </a:spcAft>
            </a:pPr>
            <a:r>
              <a:rPr lang="en-US" altLang="ja-JP" sz="2400">
                <a:solidFill>
                  <a:schemeClr val="bg1"/>
                </a:solidFill>
              </a:rPr>
              <a:t>AI</a:t>
            </a:r>
            <a:r>
              <a:rPr lang="ja-JP" altLang="en-US" sz="2400">
                <a:solidFill>
                  <a:schemeClr val="bg1"/>
                </a:solidFill>
              </a:rPr>
              <a:t>の見る幻覚</a:t>
            </a:r>
          </a:p>
          <a:p>
            <a:pPr algn="r">
              <a:spcAft>
                <a:spcPts val="1800"/>
              </a:spcAft>
            </a:pPr>
            <a:r>
              <a:rPr lang="ja-JP" altLang="en-US" sz="4400">
                <a:solidFill>
                  <a:schemeClr val="bg1"/>
                </a:solidFill>
              </a:rPr>
              <a:t>ハルシネーション</a:t>
            </a:r>
            <a:endParaRPr lang="en-US" altLang="ja-JP" sz="4400">
              <a:solidFill>
                <a:schemeClr val="bg1"/>
              </a:solidFill>
            </a:endParaRPr>
          </a:p>
        </p:txBody>
      </p:sp>
      <p:pic>
        <p:nvPicPr>
          <p:cNvPr id="3" name="図 2" descr="ダイアグラム&#10;&#10;自動的に生成された説明">
            <a:extLst>
              <a:ext uri="{FF2B5EF4-FFF2-40B4-BE49-F238E27FC236}">
                <a16:creationId xmlns:a16="http://schemas.microsoft.com/office/drawing/2014/main" id="{C742A19B-892E-7BC8-012F-E28CB9C4B5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558" y="664542"/>
            <a:ext cx="5052942" cy="3367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05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E48851-5941-445A-92D5-81B5321C5F9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37E3A0D-B003-487E-9C48-5FD2126DDD55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F5B1BFA8-7F3E-1FEA-DD37-C77AEF482023}"/>
              </a:ext>
            </a:extLst>
          </p:cNvPr>
          <p:cNvSpPr txBox="1"/>
          <p:nvPr/>
        </p:nvSpPr>
        <p:spPr>
          <a:xfrm>
            <a:off x="5908675" y="2388749"/>
            <a:ext cx="6096000" cy="2415263"/>
          </a:xfrm>
          <a:prstGeom prst="rect">
            <a:avLst/>
          </a:prstGeom>
          <a:noFill/>
        </p:spPr>
        <p:txBody>
          <a:bodyPr wrap="square" lIns="144000" tIns="36000" rIns="144000" bIns="144000" anchor="t">
            <a:noAutofit/>
          </a:bodyPr>
          <a:lstStyle/>
          <a:p>
            <a:pPr marL="342900" indent="-342900">
              <a:lnSpc>
                <a:spcPts val="3800"/>
              </a:lnSpc>
              <a:spcAft>
                <a:spcPts val="1200"/>
              </a:spcAft>
              <a:buFont typeface="Wingdings" panose="05000000000000000000" pitchFamily="2" charset="2"/>
              <a:buChar char="n"/>
            </a:pPr>
            <a:r>
              <a:rPr lang="ja-JP" altLang="en-US" sz="2000" b="1">
                <a:solidFill>
                  <a:schemeClr val="tx2"/>
                </a:solidFill>
                <a:effectLst>
                  <a:glow rad="127000">
                    <a:schemeClr val="bg1">
                      <a:alpha val="79000"/>
                    </a:schemeClr>
                  </a:glo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ハルシネーションとは、</a:t>
            </a:r>
            <a:br>
              <a:rPr lang="en-US" altLang="ja-JP" sz="2000" b="1">
                <a:solidFill>
                  <a:schemeClr val="tx2"/>
                </a:solidFill>
                <a:effectLst>
                  <a:glow rad="127000">
                    <a:schemeClr val="bg1">
                      <a:alpha val="79000"/>
                    </a:schemeClr>
                  </a:glo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</a:br>
            <a:r>
              <a:rPr lang="en-US" altLang="ja-JP" sz="2000" b="1">
                <a:solidFill>
                  <a:schemeClr val="tx2"/>
                </a:solidFill>
                <a:effectLst>
                  <a:glow rad="127000">
                    <a:schemeClr val="bg1">
                      <a:alpha val="79000"/>
                    </a:schemeClr>
                  </a:glo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AI</a:t>
            </a:r>
            <a:r>
              <a:rPr lang="ja-JP" altLang="en-US" sz="2000" b="1">
                <a:solidFill>
                  <a:schemeClr val="tx2"/>
                </a:solidFill>
                <a:effectLst>
                  <a:glow rad="127000">
                    <a:schemeClr val="bg1">
                      <a:alpha val="79000"/>
                    </a:schemeClr>
                  </a:glo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が事実とは異なる情報を生成してしまう現象。</a:t>
            </a:r>
            <a:endParaRPr lang="en-US" altLang="ja-JP" sz="2000" b="1">
              <a:solidFill>
                <a:schemeClr val="tx2"/>
              </a:solidFill>
              <a:effectLst>
                <a:glow rad="127000">
                  <a:schemeClr val="bg1">
                    <a:alpha val="79000"/>
                  </a:schemeClr>
                </a:glow>
              </a:effectLst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marL="342900" indent="-342900">
              <a:lnSpc>
                <a:spcPts val="3800"/>
              </a:lnSpc>
              <a:spcAft>
                <a:spcPts val="1200"/>
              </a:spcAft>
              <a:buFont typeface="Wingdings" panose="05000000000000000000" pitchFamily="2" charset="2"/>
              <a:buChar char="n"/>
            </a:pPr>
            <a:r>
              <a:rPr lang="en-US" altLang="ja-JP" sz="2000" b="1">
                <a:solidFill>
                  <a:schemeClr val="tx2"/>
                </a:solidFill>
                <a:effectLst>
                  <a:glow rad="127000">
                    <a:schemeClr val="bg1">
                      <a:alpha val="79000"/>
                    </a:schemeClr>
                  </a:glo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Hallucination</a:t>
            </a:r>
            <a:r>
              <a:rPr lang="ja-JP" altLang="en-US" sz="2000" b="1">
                <a:solidFill>
                  <a:schemeClr val="tx2"/>
                </a:solidFill>
                <a:effectLst>
                  <a:glow rad="127000">
                    <a:schemeClr val="bg1">
                      <a:alpha val="79000"/>
                    </a:schemeClr>
                  </a:glo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＝幻覚。</a:t>
            </a:r>
            <a:endParaRPr lang="en-US" altLang="ja-JP" sz="2000" b="1">
              <a:solidFill>
                <a:schemeClr val="tx2"/>
              </a:solidFill>
              <a:effectLst>
                <a:glow rad="127000">
                  <a:schemeClr val="bg1">
                    <a:alpha val="79000"/>
                  </a:schemeClr>
                </a:glow>
              </a:effectLst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marL="342900" indent="-342900">
              <a:lnSpc>
                <a:spcPts val="3800"/>
              </a:lnSpc>
              <a:spcAft>
                <a:spcPts val="1200"/>
              </a:spcAft>
              <a:buFont typeface="Wingdings" panose="05000000000000000000" pitchFamily="2" charset="2"/>
              <a:buChar char="n"/>
            </a:pPr>
            <a:r>
              <a:rPr lang="ja-JP" altLang="en-US" sz="2000" b="1">
                <a:solidFill>
                  <a:schemeClr val="tx2"/>
                </a:solidFill>
                <a:effectLst>
                  <a:glow rad="127000">
                    <a:schemeClr val="bg1">
                      <a:alpha val="79000"/>
                    </a:schemeClr>
                  </a:glo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存在しないものを実際に存在するように</a:t>
            </a:r>
            <a:br>
              <a:rPr lang="en-US" altLang="ja-JP" sz="2000" b="1">
                <a:solidFill>
                  <a:schemeClr val="tx2"/>
                </a:solidFill>
                <a:effectLst>
                  <a:glow rad="127000">
                    <a:schemeClr val="bg1">
                      <a:alpha val="79000"/>
                    </a:schemeClr>
                  </a:glo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</a:br>
            <a:r>
              <a:rPr lang="ja-JP" altLang="en-US" sz="2000" b="1">
                <a:solidFill>
                  <a:schemeClr val="tx2"/>
                </a:solidFill>
                <a:effectLst>
                  <a:glow rad="127000">
                    <a:schemeClr val="bg1">
                      <a:alpha val="79000"/>
                    </a:schemeClr>
                  </a:glo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回答してしまう。まさに幻覚状態。</a:t>
            </a:r>
            <a:endParaRPr lang="en-US" altLang="ja-JP" sz="2000" b="1">
              <a:solidFill>
                <a:schemeClr val="tx2"/>
              </a:solidFill>
              <a:effectLst>
                <a:glow rad="127000">
                  <a:schemeClr val="bg1">
                    <a:alpha val="79000"/>
                  </a:schemeClr>
                </a:glow>
              </a:effectLst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8D38FB36-CC9A-D887-DE2C-CC611BA7655C}"/>
              </a:ext>
            </a:extLst>
          </p:cNvPr>
          <p:cNvSpPr txBox="1"/>
          <p:nvPr/>
        </p:nvSpPr>
        <p:spPr>
          <a:xfrm>
            <a:off x="1828799" y="466318"/>
            <a:ext cx="8794028" cy="654391"/>
          </a:xfrm>
          <a:prstGeom prst="rect">
            <a:avLst/>
          </a:prstGeom>
          <a:noFill/>
        </p:spPr>
        <p:txBody>
          <a:bodyPr wrap="square" lIns="144000" tIns="36000" rIns="144000" bIns="144000" anchor="ctr">
            <a:noAutofit/>
          </a:bodyPr>
          <a:lstStyle/>
          <a:p>
            <a:pPr algn="ctr">
              <a:lnSpc>
                <a:spcPts val="4100"/>
              </a:lnSpc>
            </a:pPr>
            <a:r>
              <a:rPr lang="en-US" altLang="ja-JP" sz="2800" b="1">
                <a:solidFill>
                  <a:schemeClr val="tx2"/>
                </a:solidFill>
                <a:effectLst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AI</a:t>
            </a:r>
            <a:r>
              <a:rPr lang="ja-JP" altLang="en-US" sz="2800" b="1">
                <a:solidFill>
                  <a:schemeClr val="tx2"/>
                </a:solidFill>
                <a:effectLst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の見る幻覚</a:t>
            </a: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3B83AEA7-6B3D-4406-E22E-4F58FB4FC1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301" y="1989009"/>
            <a:ext cx="5349154" cy="3567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789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E48851-5941-445A-92D5-81B5321C5F9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37E3A0D-B003-487E-9C48-5FD2126DDD55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8D38FB36-CC9A-D887-DE2C-CC611BA7655C}"/>
              </a:ext>
            </a:extLst>
          </p:cNvPr>
          <p:cNvSpPr txBox="1"/>
          <p:nvPr/>
        </p:nvSpPr>
        <p:spPr>
          <a:xfrm>
            <a:off x="1828799" y="466318"/>
            <a:ext cx="8794028" cy="654391"/>
          </a:xfrm>
          <a:prstGeom prst="rect">
            <a:avLst/>
          </a:prstGeom>
          <a:noFill/>
        </p:spPr>
        <p:txBody>
          <a:bodyPr wrap="square" lIns="144000" tIns="36000" rIns="144000" bIns="144000" anchor="ctr">
            <a:noAutofit/>
          </a:bodyPr>
          <a:lstStyle/>
          <a:p>
            <a:pPr algn="ctr">
              <a:lnSpc>
                <a:spcPts val="4100"/>
              </a:lnSpc>
            </a:pPr>
            <a:r>
              <a:rPr lang="ja-JP" altLang="en-US" sz="2800" b="1">
                <a:solidFill>
                  <a:schemeClr val="tx2"/>
                </a:solidFill>
                <a:effectLst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実際の幻覚症状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5AABFC8E-2232-9989-32F3-CF1525ACEDF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26602" y="1515678"/>
            <a:ext cx="9798422" cy="4691689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6" name="吹き出し: 角を丸めた四角形 5">
            <a:extLst>
              <a:ext uri="{FF2B5EF4-FFF2-40B4-BE49-F238E27FC236}">
                <a16:creationId xmlns:a16="http://schemas.microsoft.com/office/drawing/2014/main" id="{20D05D6F-E1D4-F75D-DDF5-BCD4004AF85E}"/>
              </a:ext>
            </a:extLst>
          </p:cNvPr>
          <p:cNvSpPr/>
          <p:nvPr/>
        </p:nvSpPr>
        <p:spPr>
          <a:xfrm>
            <a:off x="4764285" y="2690412"/>
            <a:ext cx="2923055" cy="516859"/>
          </a:xfrm>
          <a:prstGeom prst="wedgeRoundRectCallout">
            <a:avLst>
              <a:gd name="adj1" fmla="val -58071"/>
              <a:gd name="adj2" fmla="val 44942"/>
              <a:gd name="adj3" fmla="val 16667"/>
            </a:avLst>
          </a:prstGeom>
          <a:solidFill>
            <a:schemeClr val="bg1"/>
          </a:solidFill>
          <a:ln w="571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" rIns="144000" bIns="108000" rtlCol="0" anchor="ctr">
            <a:spAutoFit/>
          </a:bodyPr>
          <a:lstStyle/>
          <a:p>
            <a:pPr>
              <a:lnSpc>
                <a:spcPts val="3000"/>
              </a:lnSpc>
              <a:spcAft>
                <a:spcPts val="1200"/>
              </a:spcAft>
            </a:pPr>
            <a:r>
              <a:rPr kumimoji="1" lang="ja-JP" altLang="en-US" b="1">
                <a:solidFill>
                  <a:schemeClr val="tx2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「みかたがはら」が正しい</a:t>
            </a:r>
            <a:endParaRPr kumimoji="1" lang="en-US" altLang="ja-JP" b="1">
              <a:solidFill>
                <a:schemeClr val="tx2"/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7" name="吹き出し: 角を丸めた四角形 6">
            <a:extLst>
              <a:ext uri="{FF2B5EF4-FFF2-40B4-BE49-F238E27FC236}">
                <a16:creationId xmlns:a16="http://schemas.microsoft.com/office/drawing/2014/main" id="{72740327-97DA-470F-339B-B92940AAE2F1}"/>
              </a:ext>
            </a:extLst>
          </p:cNvPr>
          <p:cNvSpPr/>
          <p:nvPr/>
        </p:nvSpPr>
        <p:spPr>
          <a:xfrm>
            <a:off x="4905240" y="4264663"/>
            <a:ext cx="2022034" cy="516859"/>
          </a:xfrm>
          <a:prstGeom prst="wedgeRoundRectCallout">
            <a:avLst>
              <a:gd name="adj1" fmla="val -64959"/>
              <a:gd name="adj2" fmla="val 49398"/>
              <a:gd name="adj3" fmla="val 16667"/>
            </a:avLst>
          </a:prstGeom>
          <a:solidFill>
            <a:schemeClr val="bg1"/>
          </a:solidFill>
          <a:ln w="571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" rIns="144000" bIns="108000" rtlCol="0" anchor="ctr">
            <a:spAutoFit/>
          </a:bodyPr>
          <a:lstStyle/>
          <a:p>
            <a:pPr>
              <a:lnSpc>
                <a:spcPts val="3000"/>
              </a:lnSpc>
              <a:spcAft>
                <a:spcPts val="1200"/>
              </a:spcAft>
            </a:pPr>
            <a:r>
              <a:rPr kumimoji="1" lang="ja-JP" altLang="en-US" b="1">
                <a:solidFill>
                  <a:schemeClr val="tx2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静岡県が正しい</a:t>
            </a:r>
            <a:endParaRPr kumimoji="1" lang="en-US" altLang="ja-JP" b="1">
              <a:solidFill>
                <a:schemeClr val="tx2"/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91581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E48851-5941-445A-92D5-81B5321C5F9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37E3A0D-B003-487E-9C48-5FD2126DDD55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8D38FB36-CC9A-D887-DE2C-CC611BA7655C}"/>
              </a:ext>
            </a:extLst>
          </p:cNvPr>
          <p:cNvSpPr txBox="1"/>
          <p:nvPr/>
        </p:nvSpPr>
        <p:spPr>
          <a:xfrm>
            <a:off x="1828799" y="466318"/>
            <a:ext cx="8794028" cy="654391"/>
          </a:xfrm>
          <a:prstGeom prst="rect">
            <a:avLst/>
          </a:prstGeom>
          <a:noFill/>
        </p:spPr>
        <p:txBody>
          <a:bodyPr wrap="square" lIns="144000" tIns="36000" rIns="144000" bIns="144000" anchor="ctr">
            <a:noAutofit/>
          </a:bodyPr>
          <a:lstStyle/>
          <a:p>
            <a:pPr algn="ctr">
              <a:lnSpc>
                <a:spcPts val="4100"/>
              </a:lnSpc>
            </a:pPr>
            <a:r>
              <a:rPr lang="en-US" altLang="ja-JP" sz="2800" b="1">
                <a:solidFill>
                  <a:schemeClr val="tx2"/>
                </a:solidFill>
                <a:effectLst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AI</a:t>
            </a:r>
            <a:r>
              <a:rPr lang="ja-JP" altLang="en-US" sz="2800" b="1">
                <a:solidFill>
                  <a:schemeClr val="tx2"/>
                </a:solidFill>
                <a:effectLst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の文章生成の仕組み</a:t>
            </a:r>
          </a:p>
        </p:txBody>
      </p:sp>
      <p:sp>
        <p:nvSpPr>
          <p:cNvPr id="4" name="四角形: 角を丸くする 3">
            <a:extLst>
              <a:ext uri="{FF2B5EF4-FFF2-40B4-BE49-F238E27FC236}">
                <a16:creationId xmlns:a16="http://schemas.microsoft.com/office/drawing/2014/main" id="{6CED5C57-F561-AD10-74BA-BF18CFB440D2}"/>
              </a:ext>
            </a:extLst>
          </p:cNvPr>
          <p:cNvSpPr/>
          <p:nvPr/>
        </p:nvSpPr>
        <p:spPr>
          <a:xfrm>
            <a:off x="759187" y="3187777"/>
            <a:ext cx="1633355" cy="71120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 b="1">
                <a:solidFill>
                  <a:schemeClr val="tx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旭化成の</a:t>
            </a:r>
          </a:p>
        </p:txBody>
      </p:sp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7EE3FBEE-7376-638A-D13E-35EE6075F0A2}"/>
              </a:ext>
            </a:extLst>
          </p:cNvPr>
          <p:cNvGrpSpPr/>
          <p:nvPr/>
        </p:nvGrpSpPr>
        <p:grpSpPr>
          <a:xfrm>
            <a:off x="2392542" y="2476577"/>
            <a:ext cx="3340099" cy="2219468"/>
            <a:chOff x="2392542" y="2476577"/>
            <a:chExt cx="3340099" cy="2219468"/>
          </a:xfrm>
        </p:grpSpPr>
        <p:cxnSp>
          <p:nvCxnSpPr>
            <p:cNvPr id="25" name="コネクタ: カギ線 24">
              <a:extLst>
                <a:ext uri="{FF2B5EF4-FFF2-40B4-BE49-F238E27FC236}">
                  <a16:creationId xmlns:a16="http://schemas.microsoft.com/office/drawing/2014/main" id="{59F333F2-14AD-9FAE-06C6-86679AD95707}"/>
                </a:ext>
              </a:extLst>
            </p:cNvPr>
            <p:cNvCxnSpPr>
              <a:cxnSpLocks/>
              <a:stCxn id="4" idx="3"/>
              <a:endCxn id="8" idx="1"/>
            </p:cNvCxnSpPr>
            <p:nvPr/>
          </p:nvCxnSpPr>
          <p:spPr>
            <a:xfrm>
              <a:off x="2392542" y="3543377"/>
              <a:ext cx="1056911" cy="797068"/>
            </a:xfrm>
            <a:prstGeom prst="bentConnector3">
              <a:avLst>
                <a:gd name="adj1" fmla="val 50000"/>
              </a:avLst>
            </a:prstGeom>
            <a:ln w="7620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四角形: 角を丸くする 5">
              <a:extLst>
                <a:ext uri="{FF2B5EF4-FFF2-40B4-BE49-F238E27FC236}">
                  <a16:creationId xmlns:a16="http://schemas.microsoft.com/office/drawing/2014/main" id="{703B64CE-C852-A59E-CD68-CA0BE9FFD675}"/>
                </a:ext>
              </a:extLst>
            </p:cNvPr>
            <p:cNvSpPr/>
            <p:nvPr/>
          </p:nvSpPr>
          <p:spPr>
            <a:xfrm>
              <a:off x="3449454" y="2476577"/>
              <a:ext cx="2283187" cy="711200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2400" b="1">
                  <a:solidFill>
                    <a:schemeClr val="tx1"/>
                  </a:solidFill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サランラップ</a:t>
              </a:r>
            </a:p>
          </p:txBody>
        </p:sp>
        <p:sp>
          <p:nvSpPr>
            <p:cNvPr id="8" name="四角形: 角を丸くする 7">
              <a:extLst>
                <a:ext uri="{FF2B5EF4-FFF2-40B4-BE49-F238E27FC236}">
                  <a16:creationId xmlns:a16="http://schemas.microsoft.com/office/drawing/2014/main" id="{079E72D0-4A70-42BD-F4CA-04320E421EF4}"/>
                </a:ext>
              </a:extLst>
            </p:cNvPr>
            <p:cNvSpPr/>
            <p:nvPr/>
          </p:nvSpPr>
          <p:spPr>
            <a:xfrm>
              <a:off x="3449453" y="3984845"/>
              <a:ext cx="2283187" cy="711200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2400">
                  <a:solidFill>
                    <a:schemeClr val="tx1"/>
                  </a:solidFill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セキュリティ</a:t>
              </a:r>
            </a:p>
          </p:txBody>
        </p:sp>
        <p:cxnSp>
          <p:nvCxnSpPr>
            <p:cNvPr id="23" name="コネクタ: カギ線 22">
              <a:extLst>
                <a:ext uri="{FF2B5EF4-FFF2-40B4-BE49-F238E27FC236}">
                  <a16:creationId xmlns:a16="http://schemas.microsoft.com/office/drawing/2014/main" id="{CD86F252-6660-EFE8-333F-4C88FEF315FE}"/>
                </a:ext>
              </a:extLst>
            </p:cNvPr>
            <p:cNvCxnSpPr>
              <a:cxnSpLocks/>
              <a:stCxn id="4" idx="3"/>
              <a:endCxn id="6" idx="1"/>
            </p:cNvCxnSpPr>
            <p:nvPr/>
          </p:nvCxnSpPr>
          <p:spPr>
            <a:xfrm flipV="1">
              <a:off x="2392542" y="2832177"/>
              <a:ext cx="1056912" cy="711200"/>
            </a:xfrm>
            <a:prstGeom prst="bentConnector3">
              <a:avLst>
                <a:gd name="adj1" fmla="val 50000"/>
              </a:avLst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グループ化 10">
            <a:extLst>
              <a:ext uri="{FF2B5EF4-FFF2-40B4-BE49-F238E27FC236}">
                <a16:creationId xmlns:a16="http://schemas.microsoft.com/office/drawing/2014/main" id="{EB9F0F3C-C6A2-6985-E38B-F622E30CB9B4}"/>
              </a:ext>
            </a:extLst>
          </p:cNvPr>
          <p:cNvGrpSpPr/>
          <p:nvPr/>
        </p:nvGrpSpPr>
        <p:grpSpPr>
          <a:xfrm>
            <a:off x="5732641" y="1784140"/>
            <a:ext cx="2188619" cy="2556305"/>
            <a:chOff x="5732641" y="1784140"/>
            <a:chExt cx="2188619" cy="2556305"/>
          </a:xfrm>
        </p:grpSpPr>
        <p:sp>
          <p:nvSpPr>
            <p:cNvPr id="9" name="四角形: 角を丸くする 8">
              <a:extLst>
                <a:ext uri="{FF2B5EF4-FFF2-40B4-BE49-F238E27FC236}">
                  <a16:creationId xmlns:a16="http://schemas.microsoft.com/office/drawing/2014/main" id="{1EB8691D-DC51-6192-9259-C7850FDA0522}"/>
                </a:ext>
              </a:extLst>
            </p:cNvPr>
            <p:cNvSpPr/>
            <p:nvPr/>
          </p:nvSpPr>
          <p:spPr>
            <a:xfrm>
              <a:off x="7004048" y="2695508"/>
              <a:ext cx="917212" cy="711200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2400">
                  <a:solidFill>
                    <a:schemeClr val="tx1"/>
                  </a:solidFill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が</a:t>
              </a:r>
            </a:p>
          </p:txBody>
        </p:sp>
        <p:sp>
          <p:nvSpPr>
            <p:cNvPr id="10" name="四角形: 角を丸くする 9">
              <a:extLst>
                <a:ext uri="{FF2B5EF4-FFF2-40B4-BE49-F238E27FC236}">
                  <a16:creationId xmlns:a16="http://schemas.microsoft.com/office/drawing/2014/main" id="{E64CF20D-765E-B463-1B60-6D913975DA7B}"/>
                </a:ext>
              </a:extLst>
            </p:cNvPr>
            <p:cNvSpPr/>
            <p:nvPr/>
          </p:nvSpPr>
          <p:spPr>
            <a:xfrm>
              <a:off x="7004047" y="1784140"/>
              <a:ext cx="917212" cy="711200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2400" b="1">
                  <a:solidFill>
                    <a:schemeClr val="tx1"/>
                  </a:solidFill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を</a:t>
              </a:r>
            </a:p>
          </p:txBody>
        </p:sp>
        <p:sp>
          <p:nvSpPr>
            <p:cNvPr id="12" name="四角形: 角を丸くする 11">
              <a:extLst>
                <a:ext uri="{FF2B5EF4-FFF2-40B4-BE49-F238E27FC236}">
                  <a16:creationId xmlns:a16="http://schemas.microsoft.com/office/drawing/2014/main" id="{3660C6C9-6941-6075-079B-275D40686F78}"/>
                </a:ext>
              </a:extLst>
            </p:cNvPr>
            <p:cNvSpPr/>
            <p:nvPr/>
          </p:nvSpPr>
          <p:spPr>
            <a:xfrm>
              <a:off x="7004047" y="3629245"/>
              <a:ext cx="917212" cy="711200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2400">
                  <a:solidFill>
                    <a:schemeClr val="tx1"/>
                  </a:solidFill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は</a:t>
              </a:r>
            </a:p>
          </p:txBody>
        </p:sp>
        <p:cxnSp>
          <p:nvCxnSpPr>
            <p:cNvPr id="45" name="コネクタ: カギ線 44">
              <a:extLst>
                <a:ext uri="{FF2B5EF4-FFF2-40B4-BE49-F238E27FC236}">
                  <a16:creationId xmlns:a16="http://schemas.microsoft.com/office/drawing/2014/main" id="{12BEDB3B-C4F6-217D-ADCC-9FD56501AB3E}"/>
                </a:ext>
              </a:extLst>
            </p:cNvPr>
            <p:cNvCxnSpPr>
              <a:cxnSpLocks/>
              <a:stCxn id="6" idx="3"/>
              <a:endCxn id="9" idx="1"/>
            </p:cNvCxnSpPr>
            <p:nvPr/>
          </p:nvCxnSpPr>
          <p:spPr>
            <a:xfrm>
              <a:off x="5732641" y="2832177"/>
              <a:ext cx="1271407" cy="218931"/>
            </a:xfrm>
            <a:prstGeom prst="bentConnector3">
              <a:avLst>
                <a:gd name="adj1" fmla="val 50000"/>
              </a:avLst>
            </a:prstGeom>
            <a:ln w="7620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コネクタ: カギ線 50">
              <a:extLst>
                <a:ext uri="{FF2B5EF4-FFF2-40B4-BE49-F238E27FC236}">
                  <a16:creationId xmlns:a16="http://schemas.microsoft.com/office/drawing/2014/main" id="{4E119454-B124-A18B-8C62-AD33283A8E8D}"/>
                </a:ext>
              </a:extLst>
            </p:cNvPr>
            <p:cNvCxnSpPr>
              <a:cxnSpLocks/>
              <a:stCxn id="6" idx="3"/>
              <a:endCxn id="12" idx="1"/>
            </p:cNvCxnSpPr>
            <p:nvPr/>
          </p:nvCxnSpPr>
          <p:spPr>
            <a:xfrm>
              <a:off x="5732641" y="2832177"/>
              <a:ext cx="1271406" cy="1152668"/>
            </a:xfrm>
            <a:prstGeom prst="bentConnector3">
              <a:avLst>
                <a:gd name="adj1" fmla="val 50000"/>
              </a:avLst>
            </a:prstGeom>
            <a:ln w="7620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コネクタ: カギ線 34">
              <a:extLst>
                <a:ext uri="{FF2B5EF4-FFF2-40B4-BE49-F238E27FC236}">
                  <a16:creationId xmlns:a16="http://schemas.microsoft.com/office/drawing/2014/main" id="{264DBC27-3543-536D-3E0D-760850D71AA0}"/>
                </a:ext>
              </a:extLst>
            </p:cNvPr>
            <p:cNvCxnSpPr>
              <a:cxnSpLocks/>
              <a:stCxn id="6" idx="3"/>
              <a:endCxn id="10" idx="1"/>
            </p:cNvCxnSpPr>
            <p:nvPr/>
          </p:nvCxnSpPr>
          <p:spPr>
            <a:xfrm flipV="1">
              <a:off x="5732641" y="2139740"/>
              <a:ext cx="1271406" cy="692437"/>
            </a:xfrm>
            <a:prstGeom prst="bentConnector3">
              <a:avLst>
                <a:gd name="adj1" fmla="val 50000"/>
              </a:avLst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グループ化 15">
            <a:extLst>
              <a:ext uri="{FF2B5EF4-FFF2-40B4-BE49-F238E27FC236}">
                <a16:creationId xmlns:a16="http://schemas.microsoft.com/office/drawing/2014/main" id="{046BBB8B-341B-1648-6384-C258F07FC6FB}"/>
              </a:ext>
            </a:extLst>
          </p:cNvPr>
          <p:cNvGrpSpPr/>
          <p:nvPr/>
        </p:nvGrpSpPr>
        <p:grpSpPr>
          <a:xfrm>
            <a:off x="7921259" y="2139740"/>
            <a:ext cx="3554599" cy="2845374"/>
            <a:chOff x="7921259" y="2139740"/>
            <a:chExt cx="3554599" cy="2845374"/>
          </a:xfrm>
        </p:grpSpPr>
        <p:sp>
          <p:nvSpPr>
            <p:cNvPr id="13" name="四角形: 角を丸くする 12">
              <a:extLst>
                <a:ext uri="{FF2B5EF4-FFF2-40B4-BE49-F238E27FC236}">
                  <a16:creationId xmlns:a16="http://schemas.microsoft.com/office/drawing/2014/main" id="{AF47BD93-0080-D0BB-BD35-A76E7D255038}"/>
                </a:ext>
              </a:extLst>
            </p:cNvPr>
            <p:cNvSpPr/>
            <p:nvPr/>
          </p:nvSpPr>
          <p:spPr>
            <a:xfrm>
              <a:off x="9192671" y="2451177"/>
              <a:ext cx="2283187" cy="711200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2400" b="1">
                  <a:solidFill>
                    <a:schemeClr val="tx1"/>
                  </a:solidFill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使っている</a:t>
              </a:r>
            </a:p>
          </p:txBody>
        </p:sp>
        <p:sp>
          <p:nvSpPr>
            <p:cNvPr id="14" name="四角形: 角を丸くする 13">
              <a:extLst>
                <a:ext uri="{FF2B5EF4-FFF2-40B4-BE49-F238E27FC236}">
                  <a16:creationId xmlns:a16="http://schemas.microsoft.com/office/drawing/2014/main" id="{70AE3D47-9F05-3083-97AB-D635DED437FD}"/>
                </a:ext>
              </a:extLst>
            </p:cNvPr>
            <p:cNvSpPr/>
            <p:nvPr/>
          </p:nvSpPr>
          <p:spPr>
            <a:xfrm>
              <a:off x="9192670" y="3362545"/>
              <a:ext cx="2283187" cy="711200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2400">
                  <a:solidFill>
                    <a:schemeClr val="tx1"/>
                  </a:solidFill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好き</a:t>
              </a:r>
            </a:p>
          </p:txBody>
        </p:sp>
        <p:sp>
          <p:nvSpPr>
            <p:cNvPr id="15" name="四角形: 角を丸くする 14">
              <a:extLst>
                <a:ext uri="{FF2B5EF4-FFF2-40B4-BE49-F238E27FC236}">
                  <a16:creationId xmlns:a16="http://schemas.microsoft.com/office/drawing/2014/main" id="{B3FC3F59-BDBD-9B88-D6D2-1002CABBB70E}"/>
                </a:ext>
              </a:extLst>
            </p:cNvPr>
            <p:cNvSpPr/>
            <p:nvPr/>
          </p:nvSpPr>
          <p:spPr>
            <a:xfrm>
              <a:off x="9192668" y="4273914"/>
              <a:ext cx="2283187" cy="711200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2400">
                  <a:solidFill>
                    <a:schemeClr val="tx1"/>
                  </a:solidFill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嫌い</a:t>
              </a:r>
            </a:p>
          </p:txBody>
        </p:sp>
        <p:cxnSp>
          <p:nvCxnSpPr>
            <p:cNvPr id="54" name="コネクタ: カギ線 53">
              <a:extLst>
                <a:ext uri="{FF2B5EF4-FFF2-40B4-BE49-F238E27FC236}">
                  <a16:creationId xmlns:a16="http://schemas.microsoft.com/office/drawing/2014/main" id="{0F814E12-BCF6-D587-BDF4-384995E67757}"/>
                </a:ext>
              </a:extLst>
            </p:cNvPr>
            <p:cNvCxnSpPr>
              <a:cxnSpLocks/>
              <a:stCxn id="10" idx="3"/>
              <a:endCxn id="14" idx="1"/>
            </p:cNvCxnSpPr>
            <p:nvPr/>
          </p:nvCxnSpPr>
          <p:spPr>
            <a:xfrm>
              <a:off x="7921259" y="2139740"/>
              <a:ext cx="1271411" cy="1578405"/>
            </a:xfrm>
            <a:prstGeom prst="bentConnector3">
              <a:avLst>
                <a:gd name="adj1" fmla="val 50000"/>
              </a:avLst>
            </a:prstGeom>
            <a:ln w="7620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コネクタ: カギ線 56">
              <a:extLst>
                <a:ext uri="{FF2B5EF4-FFF2-40B4-BE49-F238E27FC236}">
                  <a16:creationId xmlns:a16="http://schemas.microsoft.com/office/drawing/2014/main" id="{6898A97C-3621-FAC7-963C-0E96CF92C2A2}"/>
                </a:ext>
              </a:extLst>
            </p:cNvPr>
            <p:cNvCxnSpPr>
              <a:cxnSpLocks/>
              <a:stCxn id="10" idx="3"/>
              <a:endCxn id="15" idx="1"/>
            </p:cNvCxnSpPr>
            <p:nvPr/>
          </p:nvCxnSpPr>
          <p:spPr>
            <a:xfrm>
              <a:off x="7921259" y="2139740"/>
              <a:ext cx="1271409" cy="2489774"/>
            </a:xfrm>
            <a:prstGeom prst="bentConnector3">
              <a:avLst>
                <a:gd name="adj1" fmla="val 50000"/>
              </a:avLst>
            </a:prstGeom>
            <a:ln w="7620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コネクタ: カギ線 37">
              <a:extLst>
                <a:ext uri="{FF2B5EF4-FFF2-40B4-BE49-F238E27FC236}">
                  <a16:creationId xmlns:a16="http://schemas.microsoft.com/office/drawing/2014/main" id="{BB7C7A8A-A17A-D563-938A-B71DDB060CF0}"/>
                </a:ext>
              </a:extLst>
            </p:cNvPr>
            <p:cNvCxnSpPr>
              <a:cxnSpLocks/>
              <a:stCxn id="10" idx="3"/>
              <a:endCxn id="13" idx="1"/>
            </p:cNvCxnSpPr>
            <p:nvPr/>
          </p:nvCxnSpPr>
          <p:spPr>
            <a:xfrm>
              <a:off x="7921259" y="2139740"/>
              <a:ext cx="1271412" cy="667037"/>
            </a:xfrm>
            <a:prstGeom prst="bentConnector3">
              <a:avLst>
                <a:gd name="adj1" fmla="val 50000"/>
              </a:avLst>
            </a:prstGeom>
            <a:ln w="7620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6" name="テキスト ボックス 65">
            <a:extLst>
              <a:ext uri="{FF2B5EF4-FFF2-40B4-BE49-F238E27FC236}">
                <a16:creationId xmlns:a16="http://schemas.microsoft.com/office/drawing/2014/main" id="{20B57691-78A3-A946-057D-08FBE82FFFAE}"/>
              </a:ext>
            </a:extLst>
          </p:cNvPr>
          <p:cNvSpPr txBox="1"/>
          <p:nvPr/>
        </p:nvSpPr>
        <p:spPr>
          <a:xfrm>
            <a:off x="1575864" y="5648545"/>
            <a:ext cx="9485392" cy="679086"/>
          </a:xfrm>
          <a:prstGeom prst="rect">
            <a:avLst/>
          </a:prstGeom>
          <a:noFill/>
        </p:spPr>
        <p:txBody>
          <a:bodyPr wrap="square" lIns="144000" tIns="36000" rIns="144000" bIns="144000" anchor="t">
            <a:noAutofit/>
          </a:bodyPr>
          <a:lstStyle/>
          <a:p>
            <a:pPr marL="342900" indent="-342900">
              <a:lnSpc>
                <a:spcPts val="3800"/>
              </a:lnSpc>
              <a:spcAft>
                <a:spcPts val="1200"/>
              </a:spcAft>
              <a:buFont typeface="Wingdings" panose="05000000000000000000" pitchFamily="2" charset="2"/>
              <a:buChar char="n"/>
            </a:pPr>
            <a:r>
              <a:rPr lang="ja-JP" altLang="en-US" sz="2000" b="1">
                <a:solidFill>
                  <a:schemeClr val="tx2"/>
                </a:solidFill>
                <a:effectLst>
                  <a:glow rad="127000">
                    <a:schemeClr val="bg1">
                      <a:alpha val="79000"/>
                    </a:schemeClr>
                  </a:glo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学習した大量のデータから、次に来る確率が高いものを繋げて生成する仕組み</a:t>
            </a:r>
            <a:endParaRPr lang="en-US" altLang="ja-JP" sz="2000" b="1">
              <a:solidFill>
                <a:schemeClr val="tx2"/>
              </a:solidFill>
              <a:effectLst>
                <a:glow rad="127000">
                  <a:schemeClr val="bg1">
                    <a:alpha val="79000"/>
                  </a:schemeClr>
                </a:glow>
              </a:effectLst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39150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コネクタ: カギ線 24">
            <a:extLst>
              <a:ext uri="{FF2B5EF4-FFF2-40B4-BE49-F238E27FC236}">
                <a16:creationId xmlns:a16="http://schemas.microsoft.com/office/drawing/2014/main" id="{59F333F2-14AD-9FAE-06C6-86679AD95707}"/>
              </a:ext>
            </a:extLst>
          </p:cNvPr>
          <p:cNvCxnSpPr>
            <a:cxnSpLocks/>
            <a:stCxn id="4" idx="3"/>
            <a:endCxn id="6" idx="1"/>
          </p:cNvCxnSpPr>
          <p:nvPr/>
        </p:nvCxnSpPr>
        <p:spPr>
          <a:xfrm flipV="1">
            <a:off x="1843469" y="2749789"/>
            <a:ext cx="815613" cy="711200"/>
          </a:xfrm>
          <a:prstGeom prst="bentConnector3">
            <a:avLst>
              <a:gd name="adj1" fmla="val 50000"/>
            </a:avLst>
          </a:prstGeom>
          <a:ln w="762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E48851-5941-445A-92D5-81B5321C5F9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37E3A0D-B003-487E-9C48-5FD2126DDD55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8D38FB36-CC9A-D887-DE2C-CC611BA7655C}"/>
              </a:ext>
            </a:extLst>
          </p:cNvPr>
          <p:cNvSpPr txBox="1"/>
          <p:nvPr/>
        </p:nvSpPr>
        <p:spPr>
          <a:xfrm>
            <a:off x="1828799" y="466318"/>
            <a:ext cx="8794028" cy="654391"/>
          </a:xfrm>
          <a:prstGeom prst="rect">
            <a:avLst/>
          </a:prstGeom>
          <a:noFill/>
        </p:spPr>
        <p:txBody>
          <a:bodyPr wrap="square" lIns="144000" tIns="36000" rIns="144000" bIns="144000" anchor="ctr">
            <a:noAutofit/>
          </a:bodyPr>
          <a:lstStyle/>
          <a:p>
            <a:pPr algn="ctr">
              <a:lnSpc>
                <a:spcPts val="4100"/>
              </a:lnSpc>
            </a:pPr>
            <a:r>
              <a:rPr lang="ja-JP" altLang="en-US" sz="2800" b="1">
                <a:solidFill>
                  <a:schemeClr val="tx2"/>
                </a:solidFill>
                <a:effectLst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ハルシネーションが起こる仕組み</a:t>
            </a:r>
          </a:p>
        </p:txBody>
      </p:sp>
      <p:sp>
        <p:nvSpPr>
          <p:cNvPr id="4" name="四角形: 角を丸くする 3">
            <a:extLst>
              <a:ext uri="{FF2B5EF4-FFF2-40B4-BE49-F238E27FC236}">
                <a16:creationId xmlns:a16="http://schemas.microsoft.com/office/drawing/2014/main" id="{6CED5C57-F561-AD10-74BA-BF18CFB440D2}"/>
              </a:ext>
            </a:extLst>
          </p:cNvPr>
          <p:cNvSpPr/>
          <p:nvPr/>
        </p:nvSpPr>
        <p:spPr>
          <a:xfrm>
            <a:off x="210114" y="3105389"/>
            <a:ext cx="1633355" cy="71120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 b="1">
                <a:solidFill>
                  <a:schemeClr val="tx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旭化成の</a:t>
            </a:r>
          </a:p>
        </p:txBody>
      </p:sp>
      <p:sp>
        <p:nvSpPr>
          <p:cNvPr id="6" name="四角形: 角を丸くする 5">
            <a:extLst>
              <a:ext uri="{FF2B5EF4-FFF2-40B4-BE49-F238E27FC236}">
                <a16:creationId xmlns:a16="http://schemas.microsoft.com/office/drawing/2014/main" id="{703B64CE-C852-A59E-CD68-CA0BE9FFD675}"/>
              </a:ext>
            </a:extLst>
          </p:cNvPr>
          <p:cNvSpPr/>
          <p:nvPr/>
        </p:nvSpPr>
        <p:spPr>
          <a:xfrm>
            <a:off x="2659082" y="2394189"/>
            <a:ext cx="2041160" cy="71120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>
                <a:solidFill>
                  <a:schemeClr val="tx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サランラップ</a:t>
            </a:r>
          </a:p>
        </p:txBody>
      </p:sp>
      <p:sp>
        <p:nvSpPr>
          <p:cNvPr id="8" name="四角形: 角を丸くする 7">
            <a:extLst>
              <a:ext uri="{FF2B5EF4-FFF2-40B4-BE49-F238E27FC236}">
                <a16:creationId xmlns:a16="http://schemas.microsoft.com/office/drawing/2014/main" id="{079E72D0-4A70-42BD-F4CA-04320E421EF4}"/>
              </a:ext>
            </a:extLst>
          </p:cNvPr>
          <p:cNvSpPr/>
          <p:nvPr/>
        </p:nvSpPr>
        <p:spPr>
          <a:xfrm>
            <a:off x="2659081" y="3902457"/>
            <a:ext cx="2041160" cy="71120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 b="1">
                <a:solidFill>
                  <a:schemeClr val="tx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セキュリティ</a:t>
            </a:r>
          </a:p>
        </p:txBody>
      </p:sp>
      <p:sp>
        <p:nvSpPr>
          <p:cNvPr id="9" name="四角形: 角を丸くする 8">
            <a:extLst>
              <a:ext uri="{FF2B5EF4-FFF2-40B4-BE49-F238E27FC236}">
                <a16:creationId xmlns:a16="http://schemas.microsoft.com/office/drawing/2014/main" id="{1EB8691D-DC51-6192-9259-C7850FDA0522}"/>
              </a:ext>
            </a:extLst>
          </p:cNvPr>
          <p:cNvSpPr/>
          <p:nvPr/>
        </p:nvSpPr>
        <p:spPr>
          <a:xfrm>
            <a:off x="5489775" y="2613120"/>
            <a:ext cx="917212" cy="71120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>
                <a:solidFill>
                  <a:schemeClr val="tx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が</a:t>
            </a:r>
          </a:p>
        </p:txBody>
      </p:sp>
      <p:sp>
        <p:nvSpPr>
          <p:cNvPr id="10" name="四角形: 角を丸くする 9">
            <a:extLst>
              <a:ext uri="{FF2B5EF4-FFF2-40B4-BE49-F238E27FC236}">
                <a16:creationId xmlns:a16="http://schemas.microsoft.com/office/drawing/2014/main" id="{E64CF20D-765E-B463-1B60-6D913975DA7B}"/>
              </a:ext>
            </a:extLst>
          </p:cNvPr>
          <p:cNvSpPr/>
          <p:nvPr/>
        </p:nvSpPr>
        <p:spPr>
          <a:xfrm>
            <a:off x="5489774" y="1701752"/>
            <a:ext cx="917212" cy="71120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>
                <a:solidFill>
                  <a:schemeClr val="tx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を</a:t>
            </a:r>
          </a:p>
        </p:txBody>
      </p:sp>
      <p:sp>
        <p:nvSpPr>
          <p:cNvPr id="12" name="四角形: 角を丸くする 11">
            <a:extLst>
              <a:ext uri="{FF2B5EF4-FFF2-40B4-BE49-F238E27FC236}">
                <a16:creationId xmlns:a16="http://schemas.microsoft.com/office/drawing/2014/main" id="{3660C6C9-6941-6075-079B-275D40686F78}"/>
              </a:ext>
            </a:extLst>
          </p:cNvPr>
          <p:cNvSpPr/>
          <p:nvPr/>
        </p:nvSpPr>
        <p:spPr>
          <a:xfrm>
            <a:off x="5489774" y="3546857"/>
            <a:ext cx="917212" cy="71120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 b="1">
                <a:solidFill>
                  <a:schemeClr val="tx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は</a:t>
            </a:r>
          </a:p>
        </p:txBody>
      </p:sp>
      <p:sp>
        <p:nvSpPr>
          <p:cNvPr id="13" name="四角形: 角を丸くする 12">
            <a:extLst>
              <a:ext uri="{FF2B5EF4-FFF2-40B4-BE49-F238E27FC236}">
                <a16:creationId xmlns:a16="http://schemas.microsoft.com/office/drawing/2014/main" id="{AF47BD93-0080-D0BB-BD35-A76E7D255038}"/>
              </a:ext>
            </a:extLst>
          </p:cNvPr>
          <p:cNvSpPr/>
          <p:nvPr/>
        </p:nvSpPr>
        <p:spPr>
          <a:xfrm>
            <a:off x="7246598" y="2368789"/>
            <a:ext cx="1909945" cy="71120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 b="1">
                <a:solidFill>
                  <a:schemeClr val="tx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どこにでも</a:t>
            </a:r>
          </a:p>
        </p:txBody>
      </p:sp>
      <p:sp>
        <p:nvSpPr>
          <p:cNvPr id="14" name="四角形: 角を丸くする 13">
            <a:extLst>
              <a:ext uri="{FF2B5EF4-FFF2-40B4-BE49-F238E27FC236}">
                <a16:creationId xmlns:a16="http://schemas.microsoft.com/office/drawing/2014/main" id="{70AE3D47-9F05-3083-97AB-D635DED437FD}"/>
              </a:ext>
            </a:extLst>
          </p:cNvPr>
          <p:cNvSpPr/>
          <p:nvPr/>
        </p:nvSpPr>
        <p:spPr>
          <a:xfrm>
            <a:off x="7246597" y="3280157"/>
            <a:ext cx="1909945" cy="71120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>
                <a:solidFill>
                  <a:schemeClr val="tx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とても</a:t>
            </a:r>
          </a:p>
        </p:txBody>
      </p:sp>
      <p:sp>
        <p:nvSpPr>
          <p:cNvPr id="15" name="四角形: 角を丸くする 14">
            <a:extLst>
              <a:ext uri="{FF2B5EF4-FFF2-40B4-BE49-F238E27FC236}">
                <a16:creationId xmlns:a16="http://schemas.microsoft.com/office/drawing/2014/main" id="{B3FC3F59-BDBD-9B88-D6D2-1002CABBB70E}"/>
              </a:ext>
            </a:extLst>
          </p:cNvPr>
          <p:cNvSpPr/>
          <p:nvPr/>
        </p:nvSpPr>
        <p:spPr>
          <a:xfrm>
            <a:off x="7246595" y="4191526"/>
            <a:ext cx="1909945" cy="71120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>
                <a:solidFill>
                  <a:schemeClr val="tx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便利</a:t>
            </a:r>
          </a:p>
        </p:txBody>
      </p:sp>
      <p:cxnSp>
        <p:nvCxnSpPr>
          <p:cNvPr id="23" name="コネクタ: カギ線 22">
            <a:extLst>
              <a:ext uri="{FF2B5EF4-FFF2-40B4-BE49-F238E27FC236}">
                <a16:creationId xmlns:a16="http://schemas.microsoft.com/office/drawing/2014/main" id="{CD86F252-6660-EFE8-333F-4C88FEF315FE}"/>
              </a:ext>
            </a:extLst>
          </p:cNvPr>
          <p:cNvCxnSpPr>
            <a:cxnSpLocks/>
            <a:stCxn id="4" idx="3"/>
            <a:endCxn id="8" idx="1"/>
          </p:cNvCxnSpPr>
          <p:nvPr/>
        </p:nvCxnSpPr>
        <p:spPr>
          <a:xfrm>
            <a:off x="1843469" y="3460989"/>
            <a:ext cx="815612" cy="797068"/>
          </a:xfrm>
          <a:prstGeom prst="bentConnector3">
            <a:avLst>
              <a:gd name="adj1" fmla="val 50000"/>
            </a:avLst>
          </a:prstGeom>
          <a:ln w="762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コネクタ: カギ線 44">
            <a:extLst>
              <a:ext uri="{FF2B5EF4-FFF2-40B4-BE49-F238E27FC236}">
                <a16:creationId xmlns:a16="http://schemas.microsoft.com/office/drawing/2014/main" id="{12BEDB3B-C4F6-217D-ADCC-9FD56501AB3E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 flipV="1">
            <a:off x="4700241" y="2968720"/>
            <a:ext cx="789534" cy="1289337"/>
          </a:xfrm>
          <a:prstGeom prst="bentConnector3">
            <a:avLst>
              <a:gd name="adj1" fmla="val 50000"/>
            </a:avLst>
          </a:prstGeom>
          <a:ln w="762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コネクタ: カギ線 50">
            <a:extLst>
              <a:ext uri="{FF2B5EF4-FFF2-40B4-BE49-F238E27FC236}">
                <a16:creationId xmlns:a16="http://schemas.microsoft.com/office/drawing/2014/main" id="{4E119454-B124-A18B-8C62-AD33283A8E8D}"/>
              </a:ext>
            </a:extLst>
          </p:cNvPr>
          <p:cNvCxnSpPr>
            <a:cxnSpLocks/>
            <a:stCxn id="8" idx="3"/>
            <a:endCxn id="10" idx="1"/>
          </p:cNvCxnSpPr>
          <p:nvPr/>
        </p:nvCxnSpPr>
        <p:spPr>
          <a:xfrm flipV="1">
            <a:off x="4700241" y="2057352"/>
            <a:ext cx="789533" cy="2200705"/>
          </a:xfrm>
          <a:prstGeom prst="bentConnector3">
            <a:avLst>
              <a:gd name="adj1" fmla="val 50000"/>
            </a:avLst>
          </a:prstGeom>
          <a:ln w="762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コネクタ: カギ線 53">
            <a:extLst>
              <a:ext uri="{FF2B5EF4-FFF2-40B4-BE49-F238E27FC236}">
                <a16:creationId xmlns:a16="http://schemas.microsoft.com/office/drawing/2014/main" id="{0F814E12-BCF6-D587-BDF4-384995E67757}"/>
              </a:ext>
            </a:extLst>
          </p:cNvPr>
          <p:cNvCxnSpPr>
            <a:cxnSpLocks/>
            <a:stCxn id="12" idx="3"/>
            <a:endCxn id="14" idx="1"/>
          </p:cNvCxnSpPr>
          <p:nvPr/>
        </p:nvCxnSpPr>
        <p:spPr>
          <a:xfrm flipV="1">
            <a:off x="6406986" y="3635757"/>
            <a:ext cx="839611" cy="266700"/>
          </a:xfrm>
          <a:prstGeom prst="bentConnector3">
            <a:avLst>
              <a:gd name="adj1" fmla="val 50000"/>
            </a:avLst>
          </a:prstGeom>
          <a:ln w="762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コネクタ: カギ線 56">
            <a:extLst>
              <a:ext uri="{FF2B5EF4-FFF2-40B4-BE49-F238E27FC236}">
                <a16:creationId xmlns:a16="http://schemas.microsoft.com/office/drawing/2014/main" id="{6898A97C-3621-FAC7-963C-0E96CF92C2A2}"/>
              </a:ext>
            </a:extLst>
          </p:cNvPr>
          <p:cNvCxnSpPr>
            <a:cxnSpLocks/>
            <a:stCxn id="12" idx="3"/>
            <a:endCxn id="15" idx="1"/>
          </p:cNvCxnSpPr>
          <p:nvPr/>
        </p:nvCxnSpPr>
        <p:spPr>
          <a:xfrm>
            <a:off x="6406986" y="3902457"/>
            <a:ext cx="839609" cy="644669"/>
          </a:xfrm>
          <a:prstGeom prst="bentConnector3">
            <a:avLst>
              <a:gd name="adj1" fmla="val 50000"/>
            </a:avLst>
          </a:prstGeom>
          <a:ln w="762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コネクタ: カギ線 34">
            <a:extLst>
              <a:ext uri="{FF2B5EF4-FFF2-40B4-BE49-F238E27FC236}">
                <a16:creationId xmlns:a16="http://schemas.microsoft.com/office/drawing/2014/main" id="{264DBC27-3543-536D-3E0D-760850D71AA0}"/>
              </a:ext>
            </a:extLst>
          </p:cNvPr>
          <p:cNvCxnSpPr>
            <a:cxnSpLocks/>
            <a:stCxn id="8" idx="3"/>
            <a:endCxn id="12" idx="1"/>
          </p:cNvCxnSpPr>
          <p:nvPr/>
        </p:nvCxnSpPr>
        <p:spPr>
          <a:xfrm flipV="1">
            <a:off x="4700241" y="3902457"/>
            <a:ext cx="789533" cy="355600"/>
          </a:xfrm>
          <a:prstGeom prst="bentConnector3">
            <a:avLst>
              <a:gd name="adj1" fmla="val 50000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コネクタ: カギ線 37">
            <a:extLst>
              <a:ext uri="{FF2B5EF4-FFF2-40B4-BE49-F238E27FC236}">
                <a16:creationId xmlns:a16="http://schemas.microsoft.com/office/drawing/2014/main" id="{BB7C7A8A-A17A-D563-938A-B71DDB060CF0}"/>
              </a:ext>
            </a:extLst>
          </p:cNvPr>
          <p:cNvCxnSpPr>
            <a:cxnSpLocks/>
            <a:stCxn id="12" idx="3"/>
            <a:endCxn id="13" idx="1"/>
          </p:cNvCxnSpPr>
          <p:nvPr/>
        </p:nvCxnSpPr>
        <p:spPr>
          <a:xfrm flipV="1">
            <a:off x="6406986" y="2724389"/>
            <a:ext cx="839612" cy="1178068"/>
          </a:xfrm>
          <a:prstGeom prst="bentConnector3">
            <a:avLst>
              <a:gd name="adj1" fmla="val 50000"/>
            </a:avLst>
          </a:prstGeom>
          <a:ln w="762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テキスト ボックス 65">
            <a:extLst>
              <a:ext uri="{FF2B5EF4-FFF2-40B4-BE49-F238E27FC236}">
                <a16:creationId xmlns:a16="http://schemas.microsoft.com/office/drawing/2014/main" id="{20B57691-78A3-A946-057D-08FBE82FFFAE}"/>
              </a:ext>
            </a:extLst>
          </p:cNvPr>
          <p:cNvSpPr txBox="1"/>
          <p:nvPr/>
        </p:nvSpPr>
        <p:spPr>
          <a:xfrm>
            <a:off x="1854430" y="5483770"/>
            <a:ext cx="8778045" cy="679086"/>
          </a:xfrm>
          <a:prstGeom prst="rect">
            <a:avLst/>
          </a:prstGeom>
          <a:noFill/>
        </p:spPr>
        <p:txBody>
          <a:bodyPr wrap="square" lIns="144000" tIns="36000" rIns="144000" bIns="144000" anchor="t">
            <a:noAutofit/>
          </a:bodyPr>
          <a:lstStyle/>
          <a:p>
            <a:pPr marL="342900" indent="-342900">
              <a:lnSpc>
                <a:spcPts val="3800"/>
              </a:lnSpc>
              <a:spcAft>
                <a:spcPts val="1200"/>
              </a:spcAft>
              <a:buFont typeface="Wingdings" panose="05000000000000000000" pitchFamily="2" charset="2"/>
              <a:buChar char="n"/>
            </a:pPr>
            <a:r>
              <a:rPr lang="ja-JP" altLang="en-US" sz="2000" b="1">
                <a:solidFill>
                  <a:schemeClr val="tx2"/>
                </a:solidFill>
                <a:effectLst>
                  <a:glow rad="127000">
                    <a:schemeClr val="bg1">
                      <a:alpha val="79000"/>
                    </a:schemeClr>
                  </a:glo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データの誤りや偏り、バイアスのかかったデータ、データの不足によって、</a:t>
            </a:r>
            <a:br>
              <a:rPr lang="en-US" altLang="ja-JP" sz="2000" b="1">
                <a:solidFill>
                  <a:schemeClr val="tx2"/>
                </a:solidFill>
                <a:effectLst>
                  <a:glow rad="127000">
                    <a:schemeClr val="bg1">
                      <a:alpha val="79000"/>
                    </a:schemeClr>
                  </a:glo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</a:br>
            <a:r>
              <a:rPr lang="ja-JP" altLang="en-US" sz="2000" b="1">
                <a:solidFill>
                  <a:schemeClr val="tx2"/>
                </a:solidFill>
                <a:effectLst>
                  <a:glow rad="127000">
                    <a:schemeClr val="bg1">
                      <a:alpha val="79000"/>
                    </a:schemeClr>
                  </a:glo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誤った生成が起きてしまうことがある</a:t>
            </a:r>
            <a:endParaRPr lang="en-US" altLang="ja-JP" sz="2000" b="1">
              <a:solidFill>
                <a:schemeClr val="tx2"/>
              </a:solidFill>
              <a:effectLst>
                <a:glow rad="127000">
                  <a:schemeClr val="bg1">
                    <a:alpha val="79000"/>
                  </a:schemeClr>
                </a:glow>
              </a:effectLst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7" name="四角形: 角を丸くする 6">
            <a:extLst>
              <a:ext uri="{FF2B5EF4-FFF2-40B4-BE49-F238E27FC236}">
                <a16:creationId xmlns:a16="http://schemas.microsoft.com/office/drawing/2014/main" id="{01534ED6-0313-8D55-D052-3E5B1516E742}"/>
              </a:ext>
            </a:extLst>
          </p:cNvPr>
          <p:cNvSpPr/>
          <p:nvPr/>
        </p:nvSpPr>
        <p:spPr>
          <a:xfrm>
            <a:off x="9833764" y="2878304"/>
            <a:ext cx="1909945" cy="71120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 b="1">
                <a:solidFill>
                  <a:schemeClr val="tx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売っている</a:t>
            </a:r>
          </a:p>
        </p:txBody>
      </p:sp>
      <p:sp>
        <p:nvSpPr>
          <p:cNvPr id="11" name="四角形: 角を丸くする 10">
            <a:extLst>
              <a:ext uri="{FF2B5EF4-FFF2-40B4-BE49-F238E27FC236}">
                <a16:creationId xmlns:a16="http://schemas.microsoft.com/office/drawing/2014/main" id="{79AD9AE7-64A9-1AD4-6D24-DE2D06D29610}"/>
              </a:ext>
            </a:extLst>
          </p:cNvPr>
          <p:cNvSpPr/>
          <p:nvPr/>
        </p:nvSpPr>
        <p:spPr>
          <a:xfrm>
            <a:off x="9833762" y="3789673"/>
            <a:ext cx="1909945" cy="71120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>
                <a:solidFill>
                  <a:schemeClr val="tx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使える</a:t>
            </a:r>
          </a:p>
        </p:txBody>
      </p:sp>
      <p:cxnSp>
        <p:nvCxnSpPr>
          <p:cNvPr id="16" name="コネクタ: カギ線 15">
            <a:extLst>
              <a:ext uri="{FF2B5EF4-FFF2-40B4-BE49-F238E27FC236}">
                <a16:creationId xmlns:a16="http://schemas.microsoft.com/office/drawing/2014/main" id="{C59EBDC7-CB5C-DE5A-E812-A63433D1DBAE}"/>
              </a:ext>
            </a:extLst>
          </p:cNvPr>
          <p:cNvCxnSpPr>
            <a:cxnSpLocks/>
            <a:stCxn id="13" idx="3"/>
            <a:endCxn id="7" idx="1"/>
          </p:cNvCxnSpPr>
          <p:nvPr/>
        </p:nvCxnSpPr>
        <p:spPr>
          <a:xfrm>
            <a:off x="9156543" y="2724389"/>
            <a:ext cx="677221" cy="509515"/>
          </a:xfrm>
          <a:prstGeom prst="bentConnector3">
            <a:avLst>
              <a:gd name="adj1" fmla="val 50000"/>
            </a:avLst>
          </a:prstGeom>
          <a:ln w="762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25185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E48851-5941-445A-92D5-81B5321C5F9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37E3A0D-B003-487E-9C48-5FD2126DDD55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F5B1BFA8-7F3E-1FEA-DD37-C77AEF482023}"/>
              </a:ext>
            </a:extLst>
          </p:cNvPr>
          <p:cNvSpPr txBox="1"/>
          <p:nvPr/>
        </p:nvSpPr>
        <p:spPr>
          <a:xfrm>
            <a:off x="4070346" y="1627723"/>
            <a:ext cx="8195558" cy="4431332"/>
          </a:xfrm>
          <a:prstGeom prst="rect">
            <a:avLst/>
          </a:prstGeom>
          <a:noFill/>
        </p:spPr>
        <p:txBody>
          <a:bodyPr wrap="square" lIns="144000" tIns="36000" rIns="144000" bIns="144000" anchor="t">
            <a:noAutofit/>
          </a:bodyPr>
          <a:lstStyle/>
          <a:p>
            <a:pPr marL="342900" indent="-342900">
              <a:lnSpc>
                <a:spcPts val="2600"/>
              </a:lnSpc>
              <a:spcAft>
                <a:spcPts val="600"/>
              </a:spcAft>
              <a:buFont typeface="Wingdings" panose="05000000000000000000" pitchFamily="2" charset="2"/>
              <a:buChar char="n"/>
            </a:pPr>
            <a:r>
              <a:rPr lang="ja-JP" altLang="en-US" b="1">
                <a:solidFill>
                  <a:schemeClr val="tx2"/>
                </a:solidFill>
                <a:effectLst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学習データの誤り・バイアスによるハルシネーション</a:t>
            </a:r>
            <a:endParaRPr lang="en-US" altLang="ja-JP" b="1">
              <a:solidFill>
                <a:schemeClr val="tx2"/>
              </a:solidFill>
              <a:effectLst/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>
              <a:lnSpc>
                <a:spcPts val="2600"/>
              </a:lnSpc>
              <a:spcAft>
                <a:spcPts val="2400"/>
              </a:spcAft>
            </a:pPr>
            <a:r>
              <a:rPr lang="ja-JP" altLang="en-US">
                <a:solidFill>
                  <a:schemeClr val="tx2"/>
                </a:solidFill>
                <a:effectLst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世の中には誤った情報、真偽不明、バイアスのある情報も含まれているため、</a:t>
            </a:r>
            <a:br>
              <a:rPr lang="en-US" altLang="ja-JP">
                <a:solidFill>
                  <a:schemeClr val="tx2"/>
                </a:solidFill>
                <a:effectLst/>
                <a:latin typeface="BIZ UDPゴシック" panose="020B0400000000000000" pitchFamily="50" charset="-128"/>
                <a:ea typeface="BIZ UDPゴシック" panose="020B0400000000000000" pitchFamily="50" charset="-128"/>
              </a:rPr>
            </a:br>
            <a:r>
              <a:rPr lang="ja-JP" altLang="en-US">
                <a:solidFill>
                  <a:schemeClr val="tx2"/>
                </a:solidFill>
                <a:effectLst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それらから学習してしまうことによる誤り。</a:t>
            </a:r>
            <a:endParaRPr lang="en-US" altLang="ja-JP">
              <a:solidFill>
                <a:schemeClr val="tx2"/>
              </a:solidFill>
              <a:effectLst/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marL="342900" indent="-342900">
              <a:lnSpc>
                <a:spcPts val="2600"/>
              </a:lnSpc>
              <a:spcAft>
                <a:spcPts val="600"/>
              </a:spcAft>
              <a:buFont typeface="Wingdings" panose="05000000000000000000" pitchFamily="2" charset="2"/>
              <a:buChar char="n"/>
            </a:pPr>
            <a:r>
              <a:rPr lang="ja-JP" altLang="en-US" b="1">
                <a:solidFill>
                  <a:schemeClr val="tx2"/>
                </a:solidFill>
                <a:effectLst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自然な文脈重視の回答によるハルシネーション</a:t>
            </a:r>
            <a:endParaRPr lang="en-US" altLang="ja-JP" b="1">
              <a:solidFill>
                <a:schemeClr val="tx2"/>
              </a:solidFill>
              <a:effectLst/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>
              <a:lnSpc>
                <a:spcPts val="2600"/>
              </a:lnSpc>
              <a:spcAft>
                <a:spcPts val="2400"/>
              </a:spcAft>
            </a:pPr>
            <a:r>
              <a:rPr lang="ja-JP" altLang="en-US">
                <a:solidFill>
                  <a:schemeClr val="tx2"/>
                </a:solidFill>
                <a:effectLst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自然な文脈の回答を生成しようとするあまり、</a:t>
            </a:r>
            <a:br>
              <a:rPr lang="en-US" altLang="ja-JP">
                <a:solidFill>
                  <a:schemeClr val="tx2"/>
                </a:solidFill>
                <a:effectLst/>
                <a:latin typeface="BIZ UDPゴシック" panose="020B0400000000000000" pitchFamily="50" charset="-128"/>
                <a:ea typeface="BIZ UDPゴシック" panose="020B0400000000000000" pitchFamily="50" charset="-128"/>
              </a:rPr>
            </a:br>
            <a:r>
              <a:rPr lang="ja-JP" altLang="en-US">
                <a:solidFill>
                  <a:schemeClr val="tx2"/>
                </a:solidFill>
                <a:effectLst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正確さよりも、自然さを重視した文脈で生成されてしまうことがある。</a:t>
            </a:r>
            <a:br>
              <a:rPr lang="en-US" altLang="ja-JP">
                <a:solidFill>
                  <a:schemeClr val="tx2"/>
                </a:solidFill>
                <a:effectLst/>
                <a:latin typeface="BIZ UDPゴシック" panose="020B0400000000000000" pitchFamily="50" charset="-128"/>
                <a:ea typeface="BIZ UDPゴシック" panose="020B0400000000000000" pitchFamily="50" charset="-128"/>
              </a:rPr>
            </a:br>
            <a:r>
              <a:rPr lang="ja-JP" altLang="en-US">
                <a:solidFill>
                  <a:schemeClr val="tx2"/>
                </a:solidFill>
                <a:effectLst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その結果、想定外の文章の繋げ方や架空の話が含まれてしまう。</a:t>
            </a:r>
            <a:endParaRPr lang="en-US" altLang="ja-JP">
              <a:solidFill>
                <a:schemeClr val="tx2"/>
              </a:solidFill>
              <a:effectLst/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marL="342900" indent="-342900">
              <a:lnSpc>
                <a:spcPts val="2600"/>
              </a:lnSpc>
              <a:spcAft>
                <a:spcPts val="600"/>
              </a:spcAft>
              <a:buFont typeface="Wingdings" panose="05000000000000000000" pitchFamily="2" charset="2"/>
              <a:buChar char="n"/>
            </a:pPr>
            <a:r>
              <a:rPr lang="ja-JP" altLang="en-US" b="1">
                <a:solidFill>
                  <a:schemeClr val="tx2"/>
                </a:solidFill>
                <a:effectLst>
                  <a:glow rad="127000">
                    <a:schemeClr val="bg1">
                      <a:alpha val="79000"/>
                    </a:schemeClr>
                  </a:glo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情報の古さや不足によるハルシネーション</a:t>
            </a:r>
            <a:endParaRPr lang="en-US" altLang="ja-JP" b="1">
              <a:solidFill>
                <a:schemeClr val="tx2"/>
              </a:solidFill>
              <a:effectLst>
                <a:glow rad="127000">
                  <a:schemeClr val="bg1">
                    <a:alpha val="79000"/>
                  </a:schemeClr>
                </a:glow>
              </a:effectLst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>
              <a:lnSpc>
                <a:spcPts val="2600"/>
              </a:lnSpc>
              <a:spcAft>
                <a:spcPts val="2400"/>
              </a:spcAft>
            </a:pPr>
            <a:r>
              <a:rPr lang="en-US" altLang="ja-JP">
                <a:solidFill>
                  <a:schemeClr val="tx2"/>
                </a:solidFill>
                <a:effectLst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Chat GPT</a:t>
            </a:r>
            <a:r>
              <a:rPr lang="ja-JP" altLang="en-US">
                <a:solidFill>
                  <a:schemeClr val="tx2"/>
                </a:solidFill>
                <a:effectLst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（</a:t>
            </a:r>
            <a:r>
              <a:rPr lang="en-US" altLang="ja-JP">
                <a:solidFill>
                  <a:schemeClr val="tx2"/>
                </a:solidFill>
                <a:effectLst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GPT-3.5</a:t>
            </a:r>
            <a:r>
              <a:rPr lang="ja-JP" altLang="en-US">
                <a:solidFill>
                  <a:schemeClr val="tx2"/>
                </a:solidFill>
                <a:effectLst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や</a:t>
            </a:r>
            <a:r>
              <a:rPr lang="en-US" altLang="ja-JP">
                <a:solidFill>
                  <a:schemeClr val="tx2"/>
                </a:solidFill>
                <a:effectLst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GPT-4</a:t>
            </a:r>
            <a:r>
              <a:rPr lang="ja-JP" altLang="en-US">
                <a:solidFill>
                  <a:schemeClr val="tx2"/>
                </a:solidFill>
                <a:effectLst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）の知識は、</a:t>
            </a:r>
            <a:r>
              <a:rPr lang="en-US" altLang="ja-JP">
                <a:solidFill>
                  <a:schemeClr val="tx2"/>
                </a:solidFill>
                <a:effectLst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2021</a:t>
            </a:r>
            <a:r>
              <a:rPr lang="ja-JP" altLang="en-US">
                <a:solidFill>
                  <a:schemeClr val="tx2"/>
                </a:solidFill>
                <a:effectLst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年</a:t>
            </a:r>
            <a:r>
              <a:rPr lang="en-US" altLang="ja-JP">
                <a:solidFill>
                  <a:schemeClr val="tx2"/>
                </a:solidFill>
                <a:effectLst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9</a:t>
            </a:r>
            <a:r>
              <a:rPr lang="ja-JP" altLang="en-US">
                <a:solidFill>
                  <a:schemeClr val="tx2"/>
                </a:solidFill>
                <a:effectLst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月までの情報。</a:t>
            </a:r>
            <a:br>
              <a:rPr lang="en-US" altLang="ja-JP">
                <a:solidFill>
                  <a:schemeClr val="tx2"/>
                </a:solidFill>
                <a:effectLst/>
                <a:latin typeface="BIZ UDPゴシック" panose="020B0400000000000000" pitchFamily="50" charset="-128"/>
                <a:ea typeface="BIZ UDPゴシック" panose="020B0400000000000000" pitchFamily="50" charset="-128"/>
              </a:rPr>
            </a:br>
            <a:r>
              <a:rPr lang="ja-JP" altLang="en-US">
                <a:solidFill>
                  <a:schemeClr val="tx2"/>
                </a:solidFill>
                <a:effectLst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それ以降の情報や出来事については、不正確に生成されてしまう。</a:t>
            </a:r>
            <a:endParaRPr lang="en-US" altLang="ja-JP">
              <a:solidFill>
                <a:schemeClr val="tx2"/>
              </a:solidFill>
              <a:effectLst/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>
              <a:lnSpc>
                <a:spcPts val="2600"/>
              </a:lnSpc>
              <a:spcAft>
                <a:spcPts val="600"/>
              </a:spcAft>
            </a:pPr>
            <a:endParaRPr lang="en-US" altLang="ja-JP" b="1">
              <a:solidFill>
                <a:schemeClr val="tx2"/>
              </a:solidFill>
              <a:effectLst/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8D38FB36-CC9A-D887-DE2C-CC611BA7655C}"/>
              </a:ext>
            </a:extLst>
          </p:cNvPr>
          <p:cNvSpPr txBox="1"/>
          <p:nvPr/>
        </p:nvSpPr>
        <p:spPr>
          <a:xfrm>
            <a:off x="1828799" y="466318"/>
            <a:ext cx="8794028" cy="654391"/>
          </a:xfrm>
          <a:prstGeom prst="rect">
            <a:avLst/>
          </a:prstGeom>
          <a:noFill/>
        </p:spPr>
        <p:txBody>
          <a:bodyPr wrap="square" lIns="144000" tIns="36000" rIns="144000" bIns="144000" anchor="ctr">
            <a:noAutofit/>
          </a:bodyPr>
          <a:lstStyle/>
          <a:p>
            <a:pPr algn="ctr">
              <a:lnSpc>
                <a:spcPts val="4100"/>
              </a:lnSpc>
            </a:pPr>
            <a:r>
              <a:rPr lang="ja-JP" altLang="en-US" sz="2800" b="1">
                <a:solidFill>
                  <a:schemeClr val="tx2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なぜハルシネーションが</a:t>
            </a:r>
            <a:r>
              <a:rPr lang="ja-JP" altLang="en-US" sz="2800" b="1">
                <a:solidFill>
                  <a:schemeClr val="tx2"/>
                </a:solidFill>
                <a:effectLst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起こる？</a:t>
            </a:r>
          </a:p>
        </p:txBody>
      </p:sp>
      <p:pic>
        <p:nvPicPr>
          <p:cNvPr id="6" name="図 5" descr="ダイアグラム, アイコン&#10;&#10;自動的に生成された説明">
            <a:extLst>
              <a:ext uri="{FF2B5EF4-FFF2-40B4-BE49-F238E27FC236}">
                <a16:creationId xmlns:a16="http://schemas.microsoft.com/office/drawing/2014/main" id="{A1189396-537F-E4BD-223A-A8470BBDD02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0393" y="2261662"/>
            <a:ext cx="3809953" cy="2864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439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 descr="ダイアグラム&#10;&#10;自動的に生成された説明">
            <a:extLst>
              <a:ext uri="{FF2B5EF4-FFF2-40B4-BE49-F238E27FC236}">
                <a16:creationId xmlns:a16="http://schemas.microsoft.com/office/drawing/2014/main" id="{2ADB59DD-EFBA-8C08-F147-93CC62A903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5813" y="1478920"/>
            <a:ext cx="5801489" cy="3866692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E48851-5941-445A-92D5-81B5321C5F9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37E3A0D-B003-487E-9C48-5FD2126DDD55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F5B1BFA8-7F3E-1FEA-DD37-C77AEF482023}"/>
              </a:ext>
            </a:extLst>
          </p:cNvPr>
          <p:cNvSpPr txBox="1"/>
          <p:nvPr/>
        </p:nvSpPr>
        <p:spPr>
          <a:xfrm>
            <a:off x="886669" y="2233083"/>
            <a:ext cx="6411089" cy="2611337"/>
          </a:xfrm>
          <a:prstGeom prst="rect">
            <a:avLst/>
          </a:prstGeom>
          <a:noFill/>
        </p:spPr>
        <p:txBody>
          <a:bodyPr wrap="square" lIns="144000" tIns="36000" rIns="144000" bIns="144000" anchor="t">
            <a:noAutofit/>
          </a:bodyPr>
          <a:lstStyle/>
          <a:p>
            <a:pPr marL="342900" indent="-342900">
              <a:lnSpc>
                <a:spcPts val="3800"/>
              </a:lnSpc>
              <a:spcAft>
                <a:spcPts val="1200"/>
              </a:spcAft>
              <a:buFont typeface="Wingdings" panose="05000000000000000000" pitchFamily="2" charset="2"/>
              <a:buChar char="n"/>
            </a:pPr>
            <a:r>
              <a:rPr lang="ja-JP" altLang="en-US" sz="2000" b="1">
                <a:solidFill>
                  <a:schemeClr val="tx2"/>
                </a:solidFill>
                <a:effectLst>
                  <a:glow rad="127000">
                    <a:schemeClr val="bg1">
                      <a:alpha val="79000"/>
                    </a:schemeClr>
                  </a:glo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有用であることは間違いない。</a:t>
            </a:r>
            <a:endParaRPr lang="en-US" altLang="ja-JP" sz="2000" b="1">
              <a:solidFill>
                <a:schemeClr val="tx2"/>
              </a:solidFill>
              <a:effectLst>
                <a:glow rad="127000">
                  <a:schemeClr val="bg1">
                    <a:alpha val="79000"/>
                  </a:schemeClr>
                </a:glow>
              </a:effectLst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marL="342900" indent="-342900">
              <a:lnSpc>
                <a:spcPts val="3800"/>
              </a:lnSpc>
              <a:spcAft>
                <a:spcPts val="1200"/>
              </a:spcAft>
              <a:buFont typeface="Wingdings" panose="05000000000000000000" pitchFamily="2" charset="2"/>
              <a:buChar char="n"/>
            </a:pPr>
            <a:r>
              <a:rPr lang="en-US" altLang="ja-JP" sz="2000" b="1">
                <a:solidFill>
                  <a:schemeClr val="tx2"/>
                </a:solidFill>
                <a:effectLst>
                  <a:glow rad="127000">
                    <a:schemeClr val="bg1">
                      <a:alpha val="79000"/>
                    </a:schemeClr>
                  </a:glo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AI</a:t>
            </a:r>
            <a:r>
              <a:rPr lang="ja-JP" altLang="en-US" sz="2000" b="1">
                <a:solidFill>
                  <a:schemeClr val="tx2"/>
                </a:solidFill>
                <a:effectLst>
                  <a:glow rad="127000">
                    <a:schemeClr val="bg1">
                      <a:alpha val="79000"/>
                    </a:schemeClr>
                  </a:glo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に限らず、</a:t>
            </a:r>
            <a:r>
              <a:rPr lang="en-US" altLang="ja-JP" sz="2000" b="1">
                <a:solidFill>
                  <a:schemeClr val="tx2"/>
                </a:solidFill>
                <a:effectLst>
                  <a:glow rad="127000">
                    <a:schemeClr val="bg1">
                      <a:alpha val="79000"/>
                    </a:schemeClr>
                  </a:glo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100</a:t>
            </a:r>
            <a:r>
              <a:rPr lang="ja-JP" altLang="en-US" sz="2000" b="1">
                <a:solidFill>
                  <a:schemeClr val="tx2"/>
                </a:solidFill>
                <a:effectLst>
                  <a:glow rad="127000">
                    <a:schemeClr val="bg1">
                      <a:alpha val="79000"/>
                    </a:schemeClr>
                  </a:glo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点満点のツールは無い。</a:t>
            </a:r>
            <a:br>
              <a:rPr lang="en-US" altLang="ja-JP" sz="2000" b="1">
                <a:solidFill>
                  <a:schemeClr val="tx2"/>
                </a:solidFill>
                <a:effectLst>
                  <a:glow rad="127000">
                    <a:schemeClr val="bg1">
                      <a:alpha val="79000"/>
                    </a:schemeClr>
                  </a:glo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</a:br>
            <a:r>
              <a:rPr lang="ja-JP" altLang="en-US" sz="2000" b="1">
                <a:solidFill>
                  <a:schemeClr val="tx2"/>
                </a:solidFill>
                <a:effectLst>
                  <a:glow rad="127000">
                    <a:schemeClr val="bg1">
                      <a:alpha val="79000"/>
                    </a:schemeClr>
                  </a:glo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よく理解して、上手く付き合っていくべきもの。</a:t>
            </a:r>
            <a:endParaRPr lang="en-US" altLang="ja-JP" sz="2000" b="1">
              <a:solidFill>
                <a:schemeClr val="tx2"/>
              </a:solidFill>
              <a:effectLst>
                <a:glow rad="127000">
                  <a:schemeClr val="bg1">
                    <a:alpha val="79000"/>
                  </a:schemeClr>
                </a:glow>
              </a:effectLst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marL="342900" indent="-342900">
              <a:lnSpc>
                <a:spcPts val="3800"/>
              </a:lnSpc>
              <a:spcAft>
                <a:spcPts val="1200"/>
              </a:spcAft>
              <a:buFont typeface="Wingdings" panose="05000000000000000000" pitchFamily="2" charset="2"/>
              <a:buChar char="n"/>
            </a:pPr>
            <a:r>
              <a:rPr lang="en-US" altLang="ja-JP" sz="2000" b="1">
                <a:solidFill>
                  <a:schemeClr val="tx2"/>
                </a:solidFill>
                <a:effectLst>
                  <a:glow rad="127000">
                    <a:schemeClr val="bg1">
                      <a:alpha val="79000"/>
                    </a:schemeClr>
                  </a:glo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AI</a:t>
            </a:r>
            <a:r>
              <a:rPr lang="ja-JP" altLang="en-US" sz="2000" b="1">
                <a:solidFill>
                  <a:schemeClr val="tx2"/>
                </a:solidFill>
                <a:effectLst>
                  <a:glow rad="127000">
                    <a:schemeClr val="bg1">
                      <a:alpha val="79000"/>
                    </a:schemeClr>
                  </a:glo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の長短を理解するきっかけにしてほしい。</a:t>
            </a:r>
            <a:endParaRPr lang="en-US" altLang="ja-JP" sz="2000" b="1">
              <a:solidFill>
                <a:schemeClr val="tx2"/>
              </a:solidFill>
              <a:effectLst>
                <a:glow rad="127000">
                  <a:schemeClr val="bg1">
                    <a:alpha val="79000"/>
                  </a:schemeClr>
                </a:glow>
              </a:effectLst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8D38FB36-CC9A-D887-DE2C-CC611BA7655C}"/>
              </a:ext>
            </a:extLst>
          </p:cNvPr>
          <p:cNvSpPr txBox="1"/>
          <p:nvPr/>
        </p:nvSpPr>
        <p:spPr>
          <a:xfrm>
            <a:off x="1828799" y="466318"/>
            <a:ext cx="8794028" cy="654391"/>
          </a:xfrm>
          <a:prstGeom prst="rect">
            <a:avLst/>
          </a:prstGeom>
          <a:noFill/>
        </p:spPr>
        <p:txBody>
          <a:bodyPr wrap="square" lIns="144000" tIns="36000" rIns="144000" bIns="144000" anchor="ctr">
            <a:noAutofit/>
          </a:bodyPr>
          <a:lstStyle/>
          <a:p>
            <a:pPr algn="ctr">
              <a:lnSpc>
                <a:spcPts val="4100"/>
              </a:lnSpc>
            </a:pPr>
            <a:r>
              <a:rPr lang="ja-JP" altLang="en-US" sz="2800" b="1">
                <a:solidFill>
                  <a:schemeClr val="tx2"/>
                </a:solidFill>
                <a:effectLst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だからといって</a:t>
            </a:r>
            <a:r>
              <a:rPr lang="en-US" altLang="ja-JP" sz="2800" b="1">
                <a:solidFill>
                  <a:schemeClr val="tx2"/>
                </a:solidFill>
                <a:effectLst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AI</a:t>
            </a:r>
            <a:r>
              <a:rPr lang="ja-JP" altLang="en-US" sz="2800" b="1">
                <a:solidFill>
                  <a:schemeClr val="tx2"/>
                </a:solidFill>
                <a:effectLst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を避けるべきではない</a:t>
            </a:r>
          </a:p>
        </p:txBody>
      </p:sp>
      <p:sp>
        <p:nvSpPr>
          <p:cNvPr id="7" name="吹き出し: 角を丸めた四角形 6">
            <a:extLst>
              <a:ext uri="{FF2B5EF4-FFF2-40B4-BE49-F238E27FC236}">
                <a16:creationId xmlns:a16="http://schemas.microsoft.com/office/drawing/2014/main" id="{906639FD-E321-EEDF-DC4C-4A5076B45D96}"/>
              </a:ext>
            </a:extLst>
          </p:cNvPr>
          <p:cNvSpPr/>
          <p:nvPr/>
        </p:nvSpPr>
        <p:spPr>
          <a:xfrm>
            <a:off x="1958613" y="5023526"/>
            <a:ext cx="4267200" cy="1368156"/>
          </a:xfrm>
          <a:prstGeom prst="wedgeRoundRectCallout">
            <a:avLst>
              <a:gd name="adj1" fmla="val 58341"/>
              <a:gd name="adj2" fmla="val -40080"/>
              <a:gd name="adj3" fmla="val 16667"/>
            </a:avLst>
          </a:prstGeom>
          <a:solidFill>
            <a:schemeClr val="bg1"/>
          </a:solidFill>
          <a:ln w="571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" rIns="144000" bIns="108000" rtlCol="0" anchor="ctr">
            <a:spAutoFit/>
          </a:bodyPr>
          <a:lstStyle/>
          <a:p>
            <a:pPr>
              <a:lnSpc>
                <a:spcPts val="3000"/>
              </a:lnSpc>
              <a:spcAft>
                <a:spcPts val="1200"/>
              </a:spcAft>
            </a:pPr>
            <a:r>
              <a:rPr kumimoji="1" lang="ja-JP" altLang="en-US" b="1">
                <a:solidFill>
                  <a:schemeClr val="tx2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ちなみに今回のセミナータイトルの</a:t>
            </a:r>
            <a:br>
              <a:rPr kumimoji="1" lang="en-US" altLang="ja-JP" b="1">
                <a:solidFill>
                  <a:schemeClr val="tx2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</a:br>
            <a:r>
              <a:rPr kumimoji="1" lang="ja-JP" altLang="en-US" b="1">
                <a:solidFill>
                  <a:schemeClr val="tx2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「情報迷路」というキャッチフレーズは</a:t>
            </a:r>
            <a:r>
              <a:rPr kumimoji="1" lang="en-US" altLang="ja-JP" b="1">
                <a:solidFill>
                  <a:schemeClr val="tx2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AI</a:t>
            </a:r>
            <a:r>
              <a:rPr kumimoji="1" lang="ja-JP" altLang="en-US" b="1">
                <a:solidFill>
                  <a:schemeClr val="tx2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が考えてくれました。</a:t>
            </a:r>
            <a:endParaRPr kumimoji="1" lang="en-US" altLang="ja-JP" b="1">
              <a:solidFill>
                <a:schemeClr val="tx2"/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69940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E48851-5941-445A-92D5-81B5321C5F9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37E3A0D-B003-487E-9C48-5FD2126DDD55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F5B1BFA8-7F3E-1FEA-DD37-C77AEF482023}"/>
              </a:ext>
            </a:extLst>
          </p:cNvPr>
          <p:cNvSpPr txBox="1"/>
          <p:nvPr/>
        </p:nvSpPr>
        <p:spPr>
          <a:xfrm>
            <a:off x="809500" y="1519042"/>
            <a:ext cx="10406928" cy="2793425"/>
          </a:xfrm>
          <a:prstGeom prst="rect">
            <a:avLst/>
          </a:prstGeom>
          <a:noFill/>
        </p:spPr>
        <p:txBody>
          <a:bodyPr wrap="square" lIns="144000" tIns="36000" rIns="144000" bIns="144000" anchor="t">
            <a:noAutofit/>
          </a:bodyPr>
          <a:lstStyle/>
          <a:p>
            <a:pPr marL="342900" indent="-342900">
              <a:lnSpc>
                <a:spcPts val="3800"/>
              </a:lnSpc>
              <a:spcAft>
                <a:spcPts val="1200"/>
              </a:spcAft>
              <a:buFont typeface="Wingdings" panose="05000000000000000000" pitchFamily="2" charset="2"/>
              <a:buChar char="n"/>
            </a:pPr>
            <a:r>
              <a:rPr lang="ja-JP" altLang="en-US" sz="2000" b="1">
                <a:solidFill>
                  <a:schemeClr val="tx2"/>
                </a:solidFill>
                <a:effectLst>
                  <a:glow rad="127000">
                    <a:schemeClr val="bg1">
                      <a:alpha val="79000"/>
                    </a:schemeClr>
                  </a:glo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情報の裏取りをしましょう。</a:t>
            </a:r>
            <a:endParaRPr lang="en-US" altLang="ja-JP" sz="2000" b="1">
              <a:solidFill>
                <a:schemeClr val="tx2"/>
              </a:solidFill>
              <a:effectLst>
                <a:glow rad="127000">
                  <a:schemeClr val="bg1">
                    <a:alpha val="79000"/>
                  </a:schemeClr>
                </a:glow>
              </a:effectLst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marL="342900" indent="-342900">
              <a:lnSpc>
                <a:spcPts val="3800"/>
              </a:lnSpc>
              <a:spcAft>
                <a:spcPts val="1200"/>
              </a:spcAft>
              <a:buFont typeface="Wingdings" panose="05000000000000000000" pitchFamily="2" charset="2"/>
              <a:buChar char="n"/>
            </a:pPr>
            <a:r>
              <a:rPr lang="ja-JP" altLang="en-US" sz="2000" b="1">
                <a:solidFill>
                  <a:schemeClr val="tx2"/>
                </a:solidFill>
                <a:effectLst>
                  <a:glow rad="127000">
                    <a:schemeClr val="bg1">
                      <a:alpha val="79000"/>
                    </a:schemeClr>
                  </a:glo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学校での</a:t>
            </a:r>
            <a:r>
              <a:rPr lang="en-US" altLang="ja-JP" sz="2000" b="1">
                <a:solidFill>
                  <a:schemeClr val="tx2"/>
                </a:solidFill>
                <a:effectLst>
                  <a:glow rad="127000">
                    <a:schemeClr val="bg1">
                      <a:alpha val="79000"/>
                    </a:schemeClr>
                  </a:glo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AI</a:t>
            </a:r>
            <a:r>
              <a:rPr lang="ja-JP" altLang="en-US" sz="2000" b="1">
                <a:solidFill>
                  <a:schemeClr val="tx2"/>
                </a:solidFill>
                <a:effectLst>
                  <a:glow rad="127000">
                    <a:schemeClr val="bg1">
                      <a:alpha val="79000"/>
                    </a:schemeClr>
                  </a:glo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の使い方についての文科省のガイドにもあり、使い方の基礎になる部分。</a:t>
            </a:r>
            <a:endParaRPr lang="en-US" altLang="ja-JP" sz="2000" b="1">
              <a:solidFill>
                <a:schemeClr val="tx2"/>
              </a:solidFill>
              <a:effectLst>
                <a:glow rad="127000">
                  <a:schemeClr val="bg1">
                    <a:alpha val="79000"/>
                  </a:schemeClr>
                </a:glow>
              </a:effectLst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8D38FB36-CC9A-D887-DE2C-CC611BA7655C}"/>
              </a:ext>
            </a:extLst>
          </p:cNvPr>
          <p:cNvSpPr txBox="1"/>
          <p:nvPr/>
        </p:nvSpPr>
        <p:spPr>
          <a:xfrm>
            <a:off x="1828799" y="466318"/>
            <a:ext cx="8794028" cy="654391"/>
          </a:xfrm>
          <a:prstGeom prst="rect">
            <a:avLst/>
          </a:prstGeom>
          <a:noFill/>
        </p:spPr>
        <p:txBody>
          <a:bodyPr wrap="square" lIns="144000" tIns="36000" rIns="144000" bIns="144000" anchor="ctr">
            <a:noAutofit/>
          </a:bodyPr>
          <a:lstStyle/>
          <a:p>
            <a:pPr algn="ctr">
              <a:lnSpc>
                <a:spcPts val="4100"/>
              </a:lnSpc>
            </a:pPr>
            <a:r>
              <a:rPr lang="ja-JP" altLang="en-US" sz="2800" b="1">
                <a:solidFill>
                  <a:schemeClr val="tx2"/>
                </a:solidFill>
                <a:effectLst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ハルシネーションとどう向き合うか？</a:t>
            </a:r>
          </a:p>
        </p:txBody>
      </p:sp>
      <p:pic>
        <p:nvPicPr>
          <p:cNvPr id="10" name="図 9" descr="挿絵 が含まれている画像&#10;&#10;自動的に生成された説明">
            <a:extLst>
              <a:ext uri="{FF2B5EF4-FFF2-40B4-BE49-F238E27FC236}">
                <a16:creationId xmlns:a16="http://schemas.microsoft.com/office/drawing/2014/main" id="{83C7BE64-8CD4-1890-A98F-28AF9D34AA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0545" y="4315117"/>
            <a:ext cx="2908355" cy="2076565"/>
          </a:xfrm>
          <a:prstGeom prst="rect">
            <a:avLst/>
          </a:prstGeom>
        </p:spPr>
      </p:pic>
      <p:sp>
        <p:nvSpPr>
          <p:cNvPr id="11" name="吹き出し: 角を丸めた四角形 10">
            <a:extLst>
              <a:ext uri="{FF2B5EF4-FFF2-40B4-BE49-F238E27FC236}">
                <a16:creationId xmlns:a16="http://schemas.microsoft.com/office/drawing/2014/main" id="{969DF6DA-4D98-39A6-7736-40719F900465}"/>
              </a:ext>
            </a:extLst>
          </p:cNvPr>
          <p:cNvSpPr/>
          <p:nvPr/>
        </p:nvSpPr>
        <p:spPr>
          <a:xfrm>
            <a:off x="5800528" y="4740291"/>
            <a:ext cx="4609863" cy="1368156"/>
          </a:xfrm>
          <a:prstGeom prst="wedgeRoundRectCallout">
            <a:avLst>
              <a:gd name="adj1" fmla="val -61633"/>
              <a:gd name="adj2" fmla="val 22029"/>
              <a:gd name="adj3" fmla="val 16667"/>
            </a:avLst>
          </a:prstGeom>
          <a:solidFill>
            <a:schemeClr val="bg1"/>
          </a:solidFill>
          <a:ln w="571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" rIns="144000" bIns="108000" rtlCol="0" anchor="ctr">
            <a:spAutoFit/>
          </a:bodyPr>
          <a:lstStyle/>
          <a:p>
            <a:pPr>
              <a:lnSpc>
                <a:spcPts val="3000"/>
              </a:lnSpc>
              <a:spcAft>
                <a:spcPts val="1200"/>
              </a:spcAft>
            </a:pPr>
            <a:r>
              <a:rPr kumimoji="1" lang="ja-JP" altLang="en-US" b="1">
                <a:solidFill>
                  <a:schemeClr val="tx2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そんなのはわかっている。</a:t>
            </a:r>
            <a:br>
              <a:rPr kumimoji="1" lang="ja-JP" altLang="en-US" b="1">
                <a:solidFill>
                  <a:schemeClr val="tx2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</a:br>
            <a:r>
              <a:rPr kumimoji="1" lang="ja-JP" altLang="en-US" b="1">
                <a:solidFill>
                  <a:schemeClr val="tx2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誰も具体的なやり方を語らない。</a:t>
            </a:r>
            <a:br>
              <a:rPr kumimoji="1" lang="ja-JP" altLang="en-US" b="1">
                <a:solidFill>
                  <a:schemeClr val="tx2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</a:br>
            <a:r>
              <a:rPr kumimoji="1" lang="ja-JP" altLang="en-US" b="1">
                <a:solidFill>
                  <a:schemeClr val="tx2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情報過多の世界でどうやったらいいの？</a:t>
            </a:r>
          </a:p>
        </p:txBody>
      </p:sp>
      <p:pic>
        <p:nvPicPr>
          <p:cNvPr id="15" name="図 14">
            <a:extLst>
              <a:ext uri="{FF2B5EF4-FFF2-40B4-BE49-F238E27FC236}">
                <a16:creationId xmlns:a16="http://schemas.microsoft.com/office/drawing/2014/main" id="{0B9C289F-942D-B7E4-BCDB-044BDC1ACE4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2536" y="2985677"/>
            <a:ext cx="10406928" cy="82827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601190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 descr="グラフィカル ユーザー インターフェイス&#10;&#10;自動的に生成された説明">
            <a:extLst>
              <a:ext uri="{FF2B5EF4-FFF2-40B4-BE49-F238E27FC236}">
                <a16:creationId xmlns:a16="http://schemas.microsoft.com/office/drawing/2014/main" id="{69E083D9-A4D8-1FB4-2E28-25E2B6D1A2A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5559" y="664542"/>
            <a:ext cx="5167242" cy="3367786"/>
          </a:xfrm>
          <a:prstGeom prst="rect">
            <a:avLst/>
          </a:prstGeom>
        </p:spPr>
      </p:pic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FF5C5419-ED93-4D46-9C0A-7458CD04ACD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37E3A0D-B003-487E-9C48-5FD2126DDD55}" type="slidenum">
              <a:rPr kumimoji="0" lang="en-US" sz="105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Meiryo UI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05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Meiryo UI"/>
              <a:cs typeface="+mn-cs"/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EC5ACB4E-7AA3-D306-C217-9B5D8B156E2D}"/>
              </a:ext>
            </a:extLst>
          </p:cNvPr>
          <p:cNvSpPr txBox="1"/>
          <p:nvPr/>
        </p:nvSpPr>
        <p:spPr>
          <a:xfrm>
            <a:off x="3029528" y="4221474"/>
            <a:ext cx="8138536" cy="1590051"/>
          </a:xfrm>
          <a:prstGeom prst="rect">
            <a:avLst/>
          </a:prstGeom>
          <a:noFill/>
        </p:spPr>
        <p:txBody>
          <a:bodyPr wrap="square" lIns="144000" tIns="36000" rIns="144000" bIns="144000" anchor="ctr">
            <a:noAutofit/>
          </a:bodyPr>
          <a:lstStyle>
            <a:defPPr>
              <a:defRPr lang="en-US"/>
            </a:defPPr>
            <a:lvl1pPr algn="ctr">
              <a:lnSpc>
                <a:spcPts val="4100"/>
              </a:lnSpc>
              <a:defRPr sz="2800" b="1">
                <a:solidFill>
                  <a:schemeClr val="tx2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defRPr>
            </a:lvl1pPr>
          </a:lstStyle>
          <a:p>
            <a:pPr marL="0" marR="0" lvl="0" indent="0" algn="r" defTabSz="914400" rtl="0" eaLnBrk="0" fontAlgn="base" latinLnBrk="0" hangingPunct="0">
              <a:lnSpc>
                <a:spcPts val="4100"/>
              </a:lnSpc>
              <a:spcBef>
                <a:spcPct val="0"/>
              </a:spcBef>
              <a:spcAft>
                <a:spcPts val="180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2400">
                <a:solidFill>
                  <a:srgbClr val="FFFFFF"/>
                </a:solidFill>
              </a:rPr>
              <a:t>良い人生とは良い検索だ</a:t>
            </a:r>
            <a:endParaRPr kumimoji="0" lang="ja-JP" altLang="en-US" sz="2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r" defTabSz="914400" rtl="0" eaLnBrk="0" fontAlgn="base" latinLnBrk="0" hangingPunct="0">
              <a:lnSpc>
                <a:spcPts val="4100"/>
              </a:lnSpc>
              <a:spcBef>
                <a:spcPct val="0"/>
              </a:spcBef>
              <a:spcAft>
                <a:spcPts val="180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4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検索のコツ</a:t>
            </a:r>
            <a:endParaRPr kumimoji="0" lang="en-US" altLang="ja-JP" sz="4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948344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E48851-5941-445A-92D5-81B5321C5F9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37E3A0D-B003-487E-9C48-5FD2126DDD55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8D38FB36-CC9A-D887-DE2C-CC611BA7655C}"/>
              </a:ext>
            </a:extLst>
          </p:cNvPr>
          <p:cNvSpPr txBox="1"/>
          <p:nvPr/>
        </p:nvSpPr>
        <p:spPr>
          <a:xfrm>
            <a:off x="1828799" y="466318"/>
            <a:ext cx="8794028" cy="654391"/>
          </a:xfrm>
          <a:prstGeom prst="rect">
            <a:avLst/>
          </a:prstGeom>
          <a:noFill/>
        </p:spPr>
        <p:txBody>
          <a:bodyPr wrap="square" lIns="144000" tIns="36000" rIns="144000" bIns="144000" anchor="ctr">
            <a:noAutofit/>
          </a:bodyPr>
          <a:lstStyle/>
          <a:p>
            <a:pPr algn="ctr">
              <a:lnSpc>
                <a:spcPts val="4100"/>
              </a:lnSpc>
            </a:pPr>
            <a:r>
              <a:rPr lang="ja-JP" altLang="en-US" sz="2800" b="1">
                <a:solidFill>
                  <a:schemeClr val="tx2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検索の進化</a:t>
            </a:r>
            <a:endParaRPr lang="ja-JP" altLang="en-US" sz="2800" b="1">
              <a:solidFill>
                <a:schemeClr val="tx2"/>
              </a:solidFill>
              <a:effectLst/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F5B1BFA8-7F3E-1FEA-DD37-C77AEF482023}"/>
              </a:ext>
            </a:extLst>
          </p:cNvPr>
          <p:cNvSpPr txBox="1"/>
          <p:nvPr/>
        </p:nvSpPr>
        <p:spPr>
          <a:xfrm>
            <a:off x="5774322" y="2355904"/>
            <a:ext cx="5744320" cy="1644000"/>
          </a:xfrm>
          <a:prstGeom prst="rect">
            <a:avLst/>
          </a:prstGeom>
          <a:noFill/>
        </p:spPr>
        <p:txBody>
          <a:bodyPr wrap="square" lIns="144000" tIns="36000" rIns="144000" bIns="144000" anchor="t">
            <a:noAutofit/>
          </a:bodyPr>
          <a:lstStyle/>
          <a:p>
            <a:pPr marL="342900" indent="-342900">
              <a:lnSpc>
                <a:spcPts val="3800"/>
              </a:lnSpc>
              <a:spcAft>
                <a:spcPts val="600"/>
              </a:spcAft>
              <a:buFont typeface="Wingdings" panose="05000000000000000000" pitchFamily="2" charset="2"/>
              <a:buChar char="n"/>
            </a:pPr>
            <a:r>
              <a:rPr lang="ja-JP" altLang="en-US" sz="2000" b="1">
                <a:solidFill>
                  <a:schemeClr val="tx2"/>
                </a:solidFill>
                <a:effectLst>
                  <a:glow rad="127000">
                    <a:schemeClr val="bg1">
                      <a:alpha val="79000"/>
                    </a:schemeClr>
                  </a:glo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インターネットから情報を得ない日は無い。</a:t>
            </a:r>
            <a:endParaRPr lang="en-US" altLang="ja-JP" sz="2000" b="1">
              <a:solidFill>
                <a:schemeClr val="tx2"/>
              </a:solidFill>
              <a:effectLst>
                <a:glow rad="127000">
                  <a:schemeClr val="bg1">
                    <a:alpha val="79000"/>
                  </a:schemeClr>
                </a:glow>
              </a:effectLst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marL="342900" indent="-342900">
              <a:lnSpc>
                <a:spcPts val="3800"/>
              </a:lnSpc>
              <a:spcAft>
                <a:spcPts val="600"/>
              </a:spcAft>
              <a:buFont typeface="Wingdings" panose="05000000000000000000" pitchFamily="2" charset="2"/>
              <a:buChar char="n"/>
            </a:pPr>
            <a:r>
              <a:rPr lang="ja-JP" altLang="en-US" sz="2000" b="1">
                <a:solidFill>
                  <a:schemeClr val="tx2"/>
                </a:solidFill>
                <a:effectLst>
                  <a:glow rad="127000">
                    <a:schemeClr val="bg1">
                      <a:alpha val="79000"/>
                    </a:schemeClr>
                  </a:glo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「良い人生とは、良い検索だ」 </a:t>
            </a:r>
            <a:br>
              <a:rPr lang="en-US" altLang="ja-JP" sz="2000" b="1">
                <a:solidFill>
                  <a:schemeClr val="tx2"/>
                </a:solidFill>
                <a:effectLst>
                  <a:glow rad="127000">
                    <a:schemeClr val="bg1">
                      <a:alpha val="79000"/>
                    </a:schemeClr>
                  </a:glo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</a:br>
            <a:r>
              <a:rPr lang="ja-JP" altLang="en-US" sz="2000" b="1">
                <a:solidFill>
                  <a:schemeClr val="tx2"/>
                </a:solidFill>
                <a:effectLst>
                  <a:glow rad="127000">
                    <a:schemeClr val="bg1">
                      <a:alpha val="79000"/>
                    </a:schemeClr>
                  </a:glo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（アキハバラ＠</a:t>
            </a:r>
            <a:r>
              <a:rPr lang="en-US" altLang="ja-JP" sz="2000" b="1">
                <a:solidFill>
                  <a:schemeClr val="tx2"/>
                </a:solidFill>
                <a:effectLst>
                  <a:glow rad="127000">
                    <a:schemeClr val="bg1">
                      <a:alpha val="79000"/>
                    </a:schemeClr>
                  </a:glo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DEEP</a:t>
            </a:r>
            <a:r>
              <a:rPr lang="ja-JP" altLang="en-US" sz="2000" b="1">
                <a:solidFill>
                  <a:schemeClr val="tx2"/>
                </a:solidFill>
                <a:effectLst>
                  <a:glow rad="127000">
                    <a:schemeClr val="bg1">
                      <a:alpha val="79000"/>
                    </a:schemeClr>
                  </a:glo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、石田衣良、</a:t>
            </a:r>
            <a:r>
              <a:rPr lang="en-US" altLang="ja-JP" sz="2000" b="1">
                <a:solidFill>
                  <a:schemeClr val="tx2"/>
                </a:solidFill>
                <a:effectLst>
                  <a:glow rad="127000">
                    <a:schemeClr val="bg1">
                      <a:alpha val="79000"/>
                    </a:schemeClr>
                  </a:glo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2004</a:t>
            </a:r>
            <a:r>
              <a:rPr lang="ja-JP" altLang="en-US" sz="2000" b="1">
                <a:solidFill>
                  <a:schemeClr val="tx2"/>
                </a:solidFill>
                <a:effectLst>
                  <a:glow rad="127000">
                    <a:schemeClr val="bg1">
                      <a:alpha val="79000"/>
                    </a:schemeClr>
                  </a:glo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）</a:t>
            </a:r>
            <a:endParaRPr lang="en-US" altLang="ja-JP" sz="2000" b="1">
              <a:solidFill>
                <a:schemeClr val="tx2"/>
              </a:solidFill>
              <a:effectLst>
                <a:glow rad="127000">
                  <a:schemeClr val="bg1">
                    <a:alpha val="79000"/>
                  </a:schemeClr>
                </a:glow>
              </a:effectLst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marL="342900" indent="-342900">
              <a:lnSpc>
                <a:spcPts val="3800"/>
              </a:lnSpc>
              <a:spcAft>
                <a:spcPts val="600"/>
              </a:spcAft>
              <a:buFont typeface="Wingdings" panose="05000000000000000000" pitchFamily="2" charset="2"/>
              <a:buChar char="n"/>
            </a:pPr>
            <a:r>
              <a:rPr lang="en-US" altLang="ja-JP" sz="2000" b="1">
                <a:solidFill>
                  <a:schemeClr val="tx2"/>
                </a:solidFill>
                <a:effectLst>
                  <a:glow rad="127000">
                    <a:schemeClr val="bg1">
                      <a:alpha val="79000"/>
                    </a:schemeClr>
                  </a:glo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Google</a:t>
            </a:r>
            <a:r>
              <a:rPr lang="ja-JP" altLang="en-US" sz="2000" b="1">
                <a:solidFill>
                  <a:schemeClr val="tx2"/>
                </a:solidFill>
                <a:effectLst>
                  <a:glow rad="127000">
                    <a:schemeClr val="bg1">
                      <a:alpha val="79000"/>
                    </a:schemeClr>
                  </a:glo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などの検索エンジンの使いやすさも上がってきている。</a:t>
            </a:r>
            <a:endParaRPr lang="en-US" altLang="ja-JP" sz="2000" b="1">
              <a:solidFill>
                <a:schemeClr val="tx2"/>
              </a:solidFill>
              <a:effectLst>
                <a:glow rad="127000">
                  <a:schemeClr val="bg1">
                    <a:alpha val="79000"/>
                  </a:schemeClr>
                </a:glow>
              </a:effectLst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pic>
        <p:nvPicPr>
          <p:cNvPr id="6" name="図 5" descr="ホワイトボード&#10;&#10;自動的に生成された説明">
            <a:extLst>
              <a:ext uri="{FF2B5EF4-FFF2-40B4-BE49-F238E27FC236}">
                <a16:creationId xmlns:a16="http://schemas.microsoft.com/office/drawing/2014/main" id="{65AFCC0F-661D-FD19-EF14-A1A64D5119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358" y="1924652"/>
            <a:ext cx="4699234" cy="352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425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人, ベンチ, 建物, フェンス が含まれている画像&#10;&#10;自動的に生成された説明">
            <a:extLst>
              <a:ext uri="{FF2B5EF4-FFF2-40B4-BE49-F238E27FC236}">
                <a16:creationId xmlns:a16="http://schemas.microsoft.com/office/drawing/2014/main" id="{A93C9F7B-DC57-426A-639A-21A284E6DED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76570" y="0"/>
            <a:ext cx="5515429" cy="6858000"/>
          </a:xfrm>
          <a:prstGeom prst="rect">
            <a:avLst/>
          </a:prstGeom>
        </p:spPr>
      </p:pic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FB729CB0-D866-48F0-9B27-5FE31B1A3D0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37E3A0D-B003-487E-9C48-5FD2126DDD55}" type="slidenum">
              <a:rPr lang="en-US" smtClean="0">
                <a:solidFill>
                  <a:schemeClr val="tx1"/>
                </a:solidFill>
              </a:rPr>
              <a:pPr>
                <a:defRPr/>
              </a:pPr>
              <a:t>2</a:t>
            </a:fld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DF5A76DA-2212-67CF-7FF6-034F83E769CA}"/>
              </a:ext>
            </a:extLst>
          </p:cNvPr>
          <p:cNvSpPr/>
          <p:nvPr/>
        </p:nvSpPr>
        <p:spPr>
          <a:xfrm>
            <a:off x="6570685" y="0"/>
            <a:ext cx="2498700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35555">
                <a:schemeClr val="tx1">
                  <a:lumMod val="75000"/>
                  <a:lumOff val="25000"/>
                  <a:alpha val="96000"/>
                </a:schemeClr>
              </a:gs>
              <a:gs pos="65000">
                <a:schemeClr val="tx1">
                  <a:lumMod val="75000"/>
                  <a:lumOff val="25000"/>
                  <a:alpha val="50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39563183-0EC9-4005-8253-506CBFAB4250}"/>
              </a:ext>
            </a:extLst>
          </p:cNvPr>
          <p:cNvSpPr txBox="1"/>
          <p:nvPr/>
        </p:nvSpPr>
        <p:spPr>
          <a:xfrm>
            <a:off x="909664" y="1062996"/>
            <a:ext cx="6184885" cy="473200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ts val="3700"/>
              </a:lnSpc>
              <a:spcAft>
                <a:spcPts val="600"/>
              </a:spcAft>
              <a:tabLst>
                <a:tab pos="90488" algn="l"/>
              </a:tabLst>
            </a:pPr>
            <a:r>
              <a:rPr kumimoji="1" lang="ja-JP" altLang="en-US" sz="4400" b="1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酒井　謙一</a:t>
            </a:r>
            <a:endParaRPr kumimoji="1" lang="en-US" altLang="ja-JP" sz="4400" b="1">
              <a:solidFill>
                <a:schemeClr val="bg1"/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marL="449263" indent="-449263">
              <a:lnSpc>
                <a:spcPts val="3700"/>
              </a:lnSpc>
              <a:spcAft>
                <a:spcPts val="600"/>
              </a:spcAft>
              <a:buFont typeface="BIZ UDPゴシック" panose="020B0400000000000000" pitchFamily="50" charset="-128"/>
              <a:buChar char="＃"/>
              <a:tabLst>
                <a:tab pos="90488" algn="l"/>
              </a:tabLst>
            </a:pPr>
            <a:endParaRPr kumimoji="1" lang="en-US" altLang="ja-JP" sz="2000" b="1">
              <a:solidFill>
                <a:schemeClr val="bg1"/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marL="449263" indent="-449263">
              <a:lnSpc>
                <a:spcPts val="3100"/>
              </a:lnSpc>
              <a:spcAft>
                <a:spcPts val="600"/>
              </a:spcAft>
              <a:buFont typeface="BIZ UDPゴシック" panose="020B0400000000000000" pitchFamily="50" charset="-128"/>
              <a:buChar char="＃"/>
              <a:tabLst>
                <a:tab pos="90488" algn="l"/>
              </a:tabLst>
            </a:pPr>
            <a:r>
              <a:rPr kumimoji="1" lang="ja-JP" altLang="en-US" sz="200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旭化成　</a:t>
            </a:r>
            <a:r>
              <a:rPr kumimoji="1" lang="en-US" altLang="ja-JP" sz="200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IT</a:t>
            </a:r>
            <a:r>
              <a:rPr kumimoji="1" lang="ja-JP" altLang="en-US" sz="200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統括部　セキュリティセンター</a:t>
            </a:r>
            <a:endParaRPr kumimoji="1" lang="en-US" altLang="ja-JP" sz="2000">
              <a:solidFill>
                <a:schemeClr val="bg1"/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marL="449263" indent="-449263">
              <a:lnSpc>
                <a:spcPts val="3100"/>
              </a:lnSpc>
              <a:spcAft>
                <a:spcPts val="600"/>
              </a:spcAft>
              <a:buFont typeface="BIZ UDPゴシック" panose="020B0400000000000000" pitchFamily="50" charset="-128"/>
              <a:buChar char="＃"/>
              <a:tabLst>
                <a:tab pos="90488" algn="l"/>
              </a:tabLst>
            </a:pPr>
            <a:r>
              <a:rPr kumimoji="1" lang="ja-JP" altLang="en-US" sz="200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セキュリティガバナンスチームリーダー</a:t>
            </a:r>
            <a:endParaRPr kumimoji="1" lang="en-US" altLang="ja-JP" sz="2000">
              <a:solidFill>
                <a:schemeClr val="bg1"/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marL="449263" indent="-449263">
              <a:lnSpc>
                <a:spcPts val="3100"/>
              </a:lnSpc>
              <a:spcAft>
                <a:spcPts val="600"/>
              </a:spcAft>
              <a:buFont typeface="BIZ UDPゴシック" panose="020B0400000000000000" pitchFamily="50" charset="-128"/>
              <a:buChar char="＃"/>
              <a:tabLst>
                <a:tab pos="90488" algn="l"/>
              </a:tabLst>
            </a:pPr>
            <a:r>
              <a:rPr kumimoji="1" lang="ja-JP" altLang="en-US" sz="200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規則、教育、情報発信</a:t>
            </a:r>
            <a:endParaRPr kumimoji="1" lang="en-US" altLang="ja-JP" sz="2000">
              <a:solidFill>
                <a:schemeClr val="bg1"/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marL="449263" indent="-449263">
              <a:lnSpc>
                <a:spcPts val="3100"/>
              </a:lnSpc>
              <a:spcAft>
                <a:spcPts val="600"/>
              </a:spcAft>
              <a:buFont typeface="BIZ UDPゴシック" panose="020B0400000000000000" pitchFamily="50" charset="-128"/>
              <a:buChar char="＃"/>
              <a:tabLst>
                <a:tab pos="90488" algn="l"/>
              </a:tabLst>
            </a:pPr>
            <a:endParaRPr kumimoji="1" lang="en-US" altLang="ja-JP" sz="2000">
              <a:solidFill>
                <a:schemeClr val="bg1"/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marL="449263" indent="-449263">
              <a:lnSpc>
                <a:spcPts val="3100"/>
              </a:lnSpc>
              <a:spcAft>
                <a:spcPts val="600"/>
              </a:spcAft>
              <a:buFont typeface="BIZ UDPゴシック" panose="020B0400000000000000" pitchFamily="50" charset="-128"/>
              <a:buChar char="＃"/>
              <a:tabLst>
                <a:tab pos="90488" algn="l"/>
              </a:tabLst>
            </a:pPr>
            <a:r>
              <a:rPr kumimoji="1" lang="en-US" altLang="ja-JP" sz="200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2021</a:t>
            </a:r>
            <a:r>
              <a:rPr kumimoji="1" lang="ja-JP" altLang="en-US" sz="200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年 キャリア入社</a:t>
            </a:r>
            <a:endParaRPr kumimoji="1" lang="en-US" altLang="ja-JP" sz="2000">
              <a:solidFill>
                <a:schemeClr val="bg1"/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marL="449263" indent="-449263">
              <a:lnSpc>
                <a:spcPts val="3100"/>
              </a:lnSpc>
              <a:spcAft>
                <a:spcPts val="600"/>
              </a:spcAft>
              <a:buFont typeface="BIZ UDPゴシック" panose="020B0400000000000000" pitchFamily="50" charset="-128"/>
              <a:buChar char="＃"/>
              <a:tabLst>
                <a:tab pos="90488" algn="l"/>
              </a:tabLst>
            </a:pPr>
            <a:r>
              <a:rPr kumimoji="1" lang="en-US" altLang="ja-JP" sz="200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NEC</a:t>
            </a:r>
          </a:p>
          <a:p>
            <a:pPr marL="449263" indent="-449263">
              <a:lnSpc>
                <a:spcPts val="3100"/>
              </a:lnSpc>
              <a:spcAft>
                <a:spcPts val="600"/>
              </a:spcAft>
              <a:buFont typeface="BIZ UDPゴシック" panose="020B0400000000000000" pitchFamily="50" charset="-128"/>
              <a:buChar char="＃"/>
              <a:tabLst>
                <a:tab pos="90488" algn="l"/>
              </a:tabLst>
            </a:pPr>
            <a:r>
              <a:rPr lang="ja-JP" altLang="en-US" sz="2000">
                <a:solidFill>
                  <a:schemeClr val="bg1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内閣官房　内閣サイバーセキュリティセンター</a:t>
            </a:r>
            <a:endParaRPr lang="en-US" altLang="ja-JP" sz="2200">
              <a:solidFill>
                <a:schemeClr val="bg1"/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49185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E48851-5941-445A-92D5-81B5321C5F9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37E3A0D-B003-487E-9C48-5FD2126DDD55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F5B1BFA8-7F3E-1FEA-DD37-C77AEF482023}"/>
              </a:ext>
            </a:extLst>
          </p:cNvPr>
          <p:cNvSpPr txBox="1"/>
          <p:nvPr/>
        </p:nvSpPr>
        <p:spPr>
          <a:xfrm>
            <a:off x="676587" y="2192756"/>
            <a:ext cx="7189501" cy="3857169"/>
          </a:xfrm>
          <a:prstGeom prst="rect">
            <a:avLst/>
          </a:prstGeom>
          <a:noFill/>
        </p:spPr>
        <p:txBody>
          <a:bodyPr wrap="square" lIns="144000" tIns="36000" rIns="144000" bIns="144000" anchor="t">
            <a:noAutofit/>
          </a:bodyPr>
          <a:lstStyle/>
          <a:p>
            <a:pPr marL="342900" indent="-342900">
              <a:lnSpc>
                <a:spcPts val="3800"/>
              </a:lnSpc>
              <a:spcAft>
                <a:spcPts val="1200"/>
              </a:spcAft>
              <a:buFont typeface="Wingdings" panose="05000000000000000000" pitchFamily="2" charset="2"/>
              <a:buChar char="n"/>
            </a:pPr>
            <a:r>
              <a:rPr lang="ja-JP" altLang="en-US" sz="2000" b="1">
                <a:solidFill>
                  <a:schemeClr val="tx2"/>
                </a:solidFill>
                <a:effectLst>
                  <a:glow rad="127000">
                    <a:schemeClr val="bg1">
                      <a:alpha val="79000"/>
                    </a:schemeClr>
                  </a:glo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しかし、裏を取りたくてピンポイントで探したいとき、</a:t>
            </a:r>
            <a:br>
              <a:rPr lang="en-US" altLang="ja-JP" sz="2000" b="1">
                <a:solidFill>
                  <a:schemeClr val="tx2"/>
                </a:solidFill>
                <a:effectLst>
                  <a:glow rad="127000">
                    <a:schemeClr val="bg1">
                      <a:alpha val="79000"/>
                    </a:schemeClr>
                  </a:glo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</a:br>
            <a:r>
              <a:rPr lang="ja-JP" altLang="en-US" sz="2000" b="1">
                <a:solidFill>
                  <a:schemeClr val="tx2"/>
                </a:solidFill>
                <a:effectLst>
                  <a:glow rad="127000">
                    <a:schemeClr val="bg1">
                      <a:alpha val="79000"/>
                    </a:schemeClr>
                  </a:glo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検索した言葉以外にも引っかかって、情報が多すぎる。</a:t>
            </a:r>
            <a:endParaRPr lang="en-US" altLang="ja-JP" sz="2000" b="1">
              <a:solidFill>
                <a:schemeClr val="tx2"/>
              </a:solidFill>
              <a:effectLst>
                <a:glow rad="127000">
                  <a:schemeClr val="bg1">
                    <a:alpha val="79000"/>
                  </a:schemeClr>
                </a:glow>
              </a:effectLst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marL="342900" indent="-342900">
              <a:lnSpc>
                <a:spcPts val="3800"/>
              </a:lnSpc>
              <a:spcAft>
                <a:spcPts val="1200"/>
              </a:spcAft>
              <a:buFont typeface="Wingdings" panose="05000000000000000000" pitchFamily="2" charset="2"/>
              <a:buChar char="n"/>
            </a:pPr>
            <a:r>
              <a:rPr lang="ja-JP" altLang="en-US" sz="2000" b="1">
                <a:solidFill>
                  <a:schemeClr val="tx2"/>
                </a:solidFill>
                <a:effectLst>
                  <a:glow rad="127000">
                    <a:schemeClr val="bg1">
                      <a:alpha val="79000"/>
                    </a:schemeClr>
                  </a:glo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曖昧な状態から調べるときにはちょうど良い。</a:t>
            </a:r>
            <a:endParaRPr lang="en-US" altLang="ja-JP" sz="2000" b="1">
              <a:solidFill>
                <a:schemeClr val="tx2"/>
              </a:solidFill>
              <a:effectLst>
                <a:glow rad="127000">
                  <a:schemeClr val="bg1">
                    <a:alpha val="79000"/>
                  </a:schemeClr>
                </a:glow>
              </a:effectLst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marL="342900" indent="-342900">
              <a:lnSpc>
                <a:spcPts val="3800"/>
              </a:lnSpc>
              <a:spcAft>
                <a:spcPts val="1200"/>
              </a:spcAft>
              <a:buFont typeface="Wingdings" panose="05000000000000000000" pitchFamily="2" charset="2"/>
              <a:buChar char="n"/>
            </a:pPr>
            <a:r>
              <a:rPr lang="en-US" altLang="ja-JP" sz="2000" b="1">
                <a:solidFill>
                  <a:schemeClr val="tx2"/>
                </a:solidFill>
                <a:effectLst>
                  <a:glow rad="127000">
                    <a:schemeClr val="bg1">
                      <a:alpha val="79000"/>
                    </a:schemeClr>
                  </a:glo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Google</a:t>
            </a:r>
            <a:r>
              <a:rPr lang="ja-JP" altLang="en-US" sz="2000" b="1">
                <a:solidFill>
                  <a:schemeClr val="tx2"/>
                </a:solidFill>
                <a:effectLst>
                  <a:glow rad="127000">
                    <a:schemeClr val="bg1">
                      <a:alpha val="79000"/>
                    </a:schemeClr>
                  </a:glo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などの検索エンジンは広告収入ビジネス。</a:t>
            </a:r>
            <a:br>
              <a:rPr lang="en-US" altLang="ja-JP" sz="2000" b="1">
                <a:solidFill>
                  <a:schemeClr val="tx2"/>
                </a:solidFill>
                <a:effectLst>
                  <a:glow rad="127000">
                    <a:schemeClr val="bg1">
                      <a:alpha val="79000"/>
                    </a:schemeClr>
                  </a:glo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</a:br>
            <a:r>
              <a:rPr lang="ja-JP" altLang="en-US" sz="2000" b="1">
                <a:solidFill>
                  <a:schemeClr val="tx2"/>
                </a:solidFill>
                <a:effectLst>
                  <a:glow rad="127000">
                    <a:schemeClr val="bg1">
                      <a:alpha val="79000"/>
                    </a:schemeClr>
                  </a:glo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多くのページを見てもらう＝広告収入増加。</a:t>
            </a:r>
            <a:endParaRPr lang="en-US" altLang="ja-JP" sz="2000" b="1">
              <a:solidFill>
                <a:schemeClr val="tx2"/>
              </a:solidFill>
              <a:effectLst>
                <a:glow rad="127000">
                  <a:schemeClr val="bg1">
                    <a:alpha val="79000"/>
                  </a:schemeClr>
                </a:glow>
              </a:effectLst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marL="342900" indent="-342900">
              <a:lnSpc>
                <a:spcPts val="3800"/>
              </a:lnSpc>
              <a:spcAft>
                <a:spcPts val="1200"/>
              </a:spcAft>
              <a:buFont typeface="Wingdings" panose="05000000000000000000" pitchFamily="2" charset="2"/>
              <a:buChar char="n"/>
            </a:pPr>
            <a:r>
              <a:rPr lang="ja-JP" altLang="en-US" sz="2000" b="1">
                <a:solidFill>
                  <a:schemeClr val="tx2"/>
                </a:solidFill>
                <a:effectLst>
                  <a:glow rad="127000">
                    <a:schemeClr val="bg1">
                      <a:alpha val="79000"/>
                    </a:schemeClr>
                  </a:glo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知りたい情報だけを見ることができないか？</a:t>
            </a:r>
            <a:endParaRPr lang="en-US" altLang="ja-JP" sz="2000" b="1">
              <a:solidFill>
                <a:schemeClr val="tx2"/>
              </a:solidFill>
              <a:effectLst>
                <a:glow rad="127000">
                  <a:schemeClr val="bg1">
                    <a:alpha val="79000"/>
                  </a:schemeClr>
                </a:glow>
              </a:effectLst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8D38FB36-CC9A-D887-DE2C-CC611BA7655C}"/>
              </a:ext>
            </a:extLst>
          </p:cNvPr>
          <p:cNvSpPr txBox="1"/>
          <p:nvPr/>
        </p:nvSpPr>
        <p:spPr>
          <a:xfrm>
            <a:off x="1828799" y="466318"/>
            <a:ext cx="8794028" cy="654391"/>
          </a:xfrm>
          <a:prstGeom prst="rect">
            <a:avLst/>
          </a:prstGeom>
          <a:noFill/>
        </p:spPr>
        <p:txBody>
          <a:bodyPr wrap="square" lIns="144000" tIns="36000" rIns="144000" bIns="144000" anchor="ctr">
            <a:noAutofit/>
          </a:bodyPr>
          <a:lstStyle/>
          <a:p>
            <a:pPr algn="ctr">
              <a:lnSpc>
                <a:spcPts val="4100"/>
              </a:lnSpc>
            </a:pPr>
            <a:r>
              <a:rPr lang="ja-JP" altLang="en-US" sz="2800" b="1">
                <a:solidFill>
                  <a:schemeClr val="tx2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検索の悩み</a:t>
            </a:r>
            <a:endParaRPr lang="ja-JP" altLang="en-US" sz="2800" b="1">
              <a:solidFill>
                <a:schemeClr val="tx2"/>
              </a:solidFill>
              <a:effectLst/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pic>
        <p:nvPicPr>
          <p:cNvPr id="6" name="図 5" descr="ダイアグラム が含まれている画像&#10;&#10;自動的に生成された説明">
            <a:extLst>
              <a:ext uri="{FF2B5EF4-FFF2-40B4-BE49-F238E27FC236}">
                <a16:creationId xmlns:a16="http://schemas.microsoft.com/office/drawing/2014/main" id="{D57E6356-4BE7-DD5D-325E-59790458B4D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74972" y="1997155"/>
            <a:ext cx="4062991" cy="3622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993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E48851-5941-445A-92D5-81B5321C5F9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37E3A0D-B003-487E-9C48-5FD2126DDD55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F5B1BFA8-7F3E-1FEA-DD37-C77AEF482023}"/>
              </a:ext>
            </a:extLst>
          </p:cNvPr>
          <p:cNvSpPr txBox="1"/>
          <p:nvPr/>
        </p:nvSpPr>
        <p:spPr>
          <a:xfrm>
            <a:off x="1741306" y="5578818"/>
            <a:ext cx="8969013" cy="523423"/>
          </a:xfrm>
          <a:prstGeom prst="rect">
            <a:avLst/>
          </a:prstGeom>
          <a:noFill/>
        </p:spPr>
        <p:txBody>
          <a:bodyPr wrap="square" lIns="144000" tIns="36000" rIns="144000" bIns="144000" anchor="t">
            <a:noAutofit/>
          </a:bodyPr>
          <a:lstStyle/>
          <a:p>
            <a:pPr>
              <a:lnSpc>
                <a:spcPts val="3800"/>
              </a:lnSpc>
              <a:spcAft>
                <a:spcPts val="1200"/>
              </a:spcAft>
            </a:pPr>
            <a:r>
              <a:rPr lang="ja-JP" altLang="en-US" sz="2800" b="1">
                <a:solidFill>
                  <a:schemeClr val="tx2"/>
                </a:solidFill>
                <a:effectLst>
                  <a:glow rad="127000">
                    <a:schemeClr val="bg1">
                      <a:alpha val="79000"/>
                    </a:schemeClr>
                  </a:glo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特に①と②を使いこなすことで、検索が快適になる。</a:t>
            </a:r>
            <a:endParaRPr lang="en-US" altLang="ja-JP" sz="2800" b="1">
              <a:solidFill>
                <a:schemeClr val="tx2"/>
              </a:solidFill>
              <a:effectLst>
                <a:glow rad="127000">
                  <a:schemeClr val="bg1">
                    <a:alpha val="79000"/>
                  </a:schemeClr>
                </a:glow>
              </a:effectLst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8D38FB36-CC9A-D887-DE2C-CC611BA7655C}"/>
              </a:ext>
            </a:extLst>
          </p:cNvPr>
          <p:cNvSpPr txBox="1"/>
          <p:nvPr/>
        </p:nvSpPr>
        <p:spPr>
          <a:xfrm>
            <a:off x="1828799" y="466318"/>
            <a:ext cx="8794028" cy="654391"/>
          </a:xfrm>
          <a:prstGeom prst="rect">
            <a:avLst/>
          </a:prstGeom>
          <a:noFill/>
        </p:spPr>
        <p:txBody>
          <a:bodyPr wrap="square" lIns="144000" tIns="36000" rIns="144000" bIns="144000" anchor="ctr">
            <a:noAutofit/>
          </a:bodyPr>
          <a:lstStyle/>
          <a:p>
            <a:pPr algn="ctr">
              <a:lnSpc>
                <a:spcPts val="4100"/>
              </a:lnSpc>
            </a:pPr>
            <a:r>
              <a:rPr lang="ja-JP" altLang="en-US" sz="2800" b="1">
                <a:solidFill>
                  <a:schemeClr val="tx2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とても便利な検索のコツ</a:t>
            </a:r>
            <a:r>
              <a:rPr lang="en-US" altLang="ja-JP" sz="2800" b="1">
                <a:solidFill>
                  <a:schemeClr val="tx2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4</a:t>
            </a:r>
            <a:r>
              <a:rPr lang="ja-JP" altLang="en-US" sz="2800" b="1">
                <a:solidFill>
                  <a:schemeClr val="tx2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選</a:t>
            </a:r>
            <a:endParaRPr lang="ja-JP" altLang="en-US" sz="2800" b="1">
              <a:solidFill>
                <a:schemeClr val="tx2"/>
              </a:solidFill>
              <a:effectLst/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095B5622-7921-4245-54E1-B055191F3142}"/>
              </a:ext>
            </a:extLst>
          </p:cNvPr>
          <p:cNvSpPr txBox="1"/>
          <p:nvPr/>
        </p:nvSpPr>
        <p:spPr>
          <a:xfrm>
            <a:off x="5656345" y="1946543"/>
            <a:ext cx="5981618" cy="29649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lnSpc>
                <a:spcPts val="3800"/>
              </a:lnSpc>
              <a:spcAft>
                <a:spcPts val="2400"/>
              </a:spcAft>
              <a:buFont typeface="+mj-ea"/>
              <a:buAutoNum type="circleNumDbPlain"/>
            </a:pPr>
            <a:r>
              <a:rPr lang="ja-JP" altLang="en-US" sz="2800" b="1">
                <a:solidFill>
                  <a:schemeClr val="tx2"/>
                </a:solidFill>
                <a:effectLst>
                  <a:glow rad="127000">
                    <a:schemeClr val="bg1">
                      <a:alpha val="79000"/>
                    </a:schemeClr>
                  </a:glo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ダブルクォーテーション</a:t>
            </a:r>
            <a:r>
              <a:rPr lang="en-US" altLang="ja-JP" sz="2800" b="1">
                <a:solidFill>
                  <a:schemeClr val="tx2"/>
                </a:solidFill>
                <a:effectLst>
                  <a:glow rad="127000">
                    <a:schemeClr val="bg1">
                      <a:alpha val="79000"/>
                    </a:schemeClr>
                  </a:glo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(“ ”)</a:t>
            </a:r>
          </a:p>
          <a:p>
            <a:pPr marL="514350" indent="-514350">
              <a:lnSpc>
                <a:spcPts val="3800"/>
              </a:lnSpc>
              <a:spcAft>
                <a:spcPts val="2400"/>
              </a:spcAft>
              <a:buFont typeface="+mj-ea"/>
              <a:buAutoNum type="circleNumDbPlain"/>
            </a:pPr>
            <a:r>
              <a:rPr lang="ja-JP" altLang="en-US" sz="2800" b="1">
                <a:solidFill>
                  <a:schemeClr val="tx2"/>
                </a:solidFill>
                <a:effectLst>
                  <a:glow rad="127000">
                    <a:schemeClr val="bg1">
                      <a:alpha val="79000"/>
                    </a:schemeClr>
                  </a:glo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マイナス</a:t>
            </a:r>
            <a:r>
              <a:rPr lang="en-US" altLang="ja-JP" sz="2800" b="1">
                <a:solidFill>
                  <a:schemeClr val="tx2"/>
                </a:solidFill>
                <a:effectLst>
                  <a:glow rad="127000">
                    <a:schemeClr val="bg1">
                      <a:alpha val="79000"/>
                    </a:schemeClr>
                  </a:glo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(-)</a:t>
            </a:r>
          </a:p>
          <a:p>
            <a:pPr marL="514350" indent="-514350">
              <a:lnSpc>
                <a:spcPts val="3800"/>
              </a:lnSpc>
              <a:spcAft>
                <a:spcPts val="2400"/>
              </a:spcAft>
              <a:buFont typeface="+mj-ea"/>
              <a:buAutoNum type="circleNumDbPlain"/>
            </a:pPr>
            <a:r>
              <a:rPr lang="ja-JP" altLang="en-US" sz="2800" b="1">
                <a:solidFill>
                  <a:schemeClr val="tx2"/>
                </a:solidFill>
                <a:effectLst>
                  <a:glow rad="127000">
                    <a:schemeClr val="bg1">
                      <a:alpha val="79000"/>
                    </a:schemeClr>
                  </a:glo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「 </a:t>
            </a:r>
            <a:r>
              <a:rPr lang="en-US" altLang="ja-JP" sz="2800" b="1">
                <a:solidFill>
                  <a:schemeClr val="tx2"/>
                </a:solidFill>
                <a:effectLst>
                  <a:glow rad="127000">
                    <a:schemeClr val="bg1">
                      <a:alpha val="79000"/>
                    </a:schemeClr>
                  </a:glo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site: </a:t>
            </a:r>
            <a:r>
              <a:rPr lang="ja-JP" altLang="en-US" sz="2800" b="1">
                <a:solidFill>
                  <a:schemeClr val="tx2"/>
                </a:solidFill>
                <a:effectLst>
                  <a:glow rad="127000">
                    <a:schemeClr val="bg1">
                      <a:alpha val="79000"/>
                    </a:schemeClr>
                  </a:glo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」</a:t>
            </a:r>
            <a:r>
              <a:rPr lang="en-US" altLang="ja-JP" sz="2800" b="1">
                <a:solidFill>
                  <a:schemeClr val="tx2"/>
                </a:solidFill>
                <a:effectLst>
                  <a:glow rad="127000">
                    <a:schemeClr val="bg1">
                      <a:alpha val="79000"/>
                    </a:schemeClr>
                  </a:glo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 </a:t>
            </a:r>
          </a:p>
          <a:p>
            <a:pPr marL="514350" indent="-514350">
              <a:lnSpc>
                <a:spcPts val="3800"/>
              </a:lnSpc>
              <a:spcAft>
                <a:spcPts val="2400"/>
              </a:spcAft>
              <a:buFont typeface="+mj-ea"/>
              <a:buAutoNum type="circleNumDbPlain"/>
            </a:pPr>
            <a:r>
              <a:rPr lang="ja-JP" altLang="en-US" sz="2800" b="1">
                <a:solidFill>
                  <a:schemeClr val="tx2"/>
                </a:solidFill>
                <a:effectLst>
                  <a:glow rad="127000">
                    <a:schemeClr val="bg1">
                      <a:alpha val="79000"/>
                    </a:schemeClr>
                  </a:glo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「 </a:t>
            </a:r>
            <a:r>
              <a:rPr lang="en-US" altLang="ja-JP" sz="2800" b="1">
                <a:solidFill>
                  <a:schemeClr val="tx2"/>
                </a:solidFill>
                <a:effectLst>
                  <a:glow rad="127000">
                    <a:schemeClr val="bg1">
                      <a:alpha val="79000"/>
                    </a:schemeClr>
                  </a:glo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filetype: </a:t>
            </a:r>
            <a:r>
              <a:rPr lang="ja-JP" altLang="en-US" sz="2800" b="1">
                <a:solidFill>
                  <a:schemeClr val="tx2"/>
                </a:solidFill>
                <a:effectLst>
                  <a:glow rad="127000">
                    <a:schemeClr val="bg1">
                      <a:alpha val="79000"/>
                    </a:schemeClr>
                  </a:glo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」</a:t>
            </a:r>
            <a:endParaRPr lang="en-US" altLang="ja-JP" sz="2800" b="1">
              <a:solidFill>
                <a:schemeClr val="tx2"/>
              </a:solidFill>
              <a:effectLst>
                <a:glow rad="127000">
                  <a:schemeClr val="bg1">
                    <a:alpha val="79000"/>
                  </a:schemeClr>
                </a:glow>
              </a:effectLst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pic>
        <p:nvPicPr>
          <p:cNvPr id="12" name="図 11" descr="グラフィカル ユーザー インターフェイス&#10;&#10;自動的に生成された説明">
            <a:extLst>
              <a:ext uri="{FF2B5EF4-FFF2-40B4-BE49-F238E27FC236}">
                <a16:creationId xmlns:a16="http://schemas.microsoft.com/office/drawing/2014/main" id="{0BF9576F-E691-3EDC-1DE4-8AE9C162916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74617" y="2153893"/>
            <a:ext cx="3537528" cy="3114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4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E48851-5941-445A-92D5-81B5321C5F9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37E3A0D-B003-487E-9C48-5FD2126DDD55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8D38FB36-CC9A-D887-DE2C-CC611BA7655C}"/>
              </a:ext>
            </a:extLst>
          </p:cNvPr>
          <p:cNvSpPr txBox="1"/>
          <p:nvPr/>
        </p:nvSpPr>
        <p:spPr>
          <a:xfrm>
            <a:off x="1828799" y="466318"/>
            <a:ext cx="8794028" cy="654391"/>
          </a:xfrm>
          <a:prstGeom prst="rect">
            <a:avLst/>
          </a:prstGeom>
          <a:noFill/>
        </p:spPr>
        <p:txBody>
          <a:bodyPr wrap="square" lIns="144000" tIns="36000" rIns="144000" bIns="144000" anchor="ctr">
            <a:noAutofit/>
          </a:bodyPr>
          <a:lstStyle/>
          <a:p>
            <a:pPr algn="ctr">
              <a:lnSpc>
                <a:spcPts val="4100"/>
              </a:lnSpc>
            </a:pPr>
            <a:r>
              <a:rPr lang="ja-JP" altLang="en-US" sz="2800" b="1">
                <a:solidFill>
                  <a:schemeClr val="tx2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検索のコツの効果</a:t>
            </a:r>
            <a:endParaRPr lang="ja-JP" altLang="en-US" sz="2800" b="1">
              <a:solidFill>
                <a:schemeClr val="tx2"/>
              </a:solidFill>
              <a:effectLst/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921B197F-DA5B-5C97-041B-6216CA243469}"/>
              </a:ext>
            </a:extLst>
          </p:cNvPr>
          <p:cNvSpPr txBox="1"/>
          <p:nvPr/>
        </p:nvSpPr>
        <p:spPr>
          <a:xfrm>
            <a:off x="1354972" y="1877749"/>
            <a:ext cx="9741681" cy="42329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ts val="3200"/>
              </a:lnSpc>
              <a:spcAft>
                <a:spcPts val="2400"/>
              </a:spcAft>
              <a:buFont typeface="+mj-ea"/>
              <a:buAutoNum type="circleNumDbPlain"/>
            </a:pPr>
            <a:r>
              <a:rPr lang="ja-JP" altLang="en-US" sz="2000" b="1">
                <a:solidFill>
                  <a:schemeClr val="tx2"/>
                </a:solidFill>
                <a:effectLst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ダブルクォーテーション</a:t>
            </a:r>
            <a:r>
              <a:rPr lang="en-US" altLang="ja-JP" sz="2000" b="1">
                <a:solidFill>
                  <a:schemeClr val="tx2"/>
                </a:solidFill>
                <a:effectLst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(“ ”)</a:t>
            </a:r>
            <a:r>
              <a:rPr lang="ja-JP" altLang="en-US" sz="2000" b="1">
                <a:solidFill>
                  <a:schemeClr val="tx2"/>
                </a:solidFill>
                <a:effectLst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　例 ： </a:t>
            </a:r>
            <a:r>
              <a:rPr lang="en-US" altLang="ja-JP" sz="2000" b="1">
                <a:solidFill>
                  <a:schemeClr val="tx2"/>
                </a:solidFill>
                <a:effectLst/>
                <a:highlight>
                  <a:srgbClr val="00FFFF"/>
                </a:highligh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”</a:t>
            </a:r>
            <a:r>
              <a:rPr lang="ja-JP" altLang="en-US" sz="2000" b="1">
                <a:solidFill>
                  <a:schemeClr val="tx2"/>
                </a:solidFill>
                <a:effectLst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さんぽうがはら</a:t>
            </a:r>
            <a:r>
              <a:rPr lang="ja-JP" altLang="en-US" sz="2000" b="1">
                <a:solidFill>
                  <a:schemeClr val="tx2"/>
                </a:solidFill>
                <a:effectLst/>
                <a:highlight>
                  <a:srgbClr val="00FFFF"/>
                </a:highligh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“</a:t>
            </a:r>
            <a:br>
              <a:rPr lang="en-US" altLang="ja-JP" sz="2000" b="1">
                <a:solidFill>
                  <a:schemeClr val="tx2"/>
                </a:solidFill>
                <a:effectLst/>
                <a:latin typeface="BIZ UDPゴシック" panose="020B0400000000000000" pitchFamily="50" charset="-128"/>
                <a:ea typeface="BIZ UDPゴシック" panose="020B0400000000000000" pitchFamily="50" charset="-128"/>
              </a:rPr>
            </a:br>
            <a:r>
              <a:rPr lang="ja-JP" altLang="en-US" sz="2000">
                <a:solidFill>
                  <a:schemeClr val="tx2"/>
                </a:solidFill>
                <a:effectLst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囲んだ文字が完全一致したもののみ表示</a:t>
            </a:r>
            <a:endParaRPr lang="en-US" altLang="ja-JP" sz="2000">
              <a:solidFill>
                <a:schemeClr val="tx2"/>
              </a:solidFill>
              <a:effectLst/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marL="457200" indent="-457200">
              <a:lnSpc>
                <a:spcPts val="3200"/>
              </a:lnSpc>
              <a:spcAft>
                <a:spcPts val="2400"/>
              </a:spcAft>
              <a:buFont typeface="+mj-ea"/>
              <a:buAutoNum type="circleNumDbPlain"/>
            </a:pPr>
            <a:r>
              <a:rPr lang="ja-JP" altLang="en-US" sz="2000" b="1">
                <a:solidFill>
                  <a:schemeClr val="tx2"/>
                </a:solidFill>
                <a:effectLst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マイナス</a:t>
            </a:r>
            <a:r>
              <a:rPr lang="en-US" altLang="ja-JP" sz="2000" b="1">
                <a:solidFill>
                  <a:schemeClr val="tx2"/>
                </a:solidFill>
                <a:effectLst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(-) </a:t>
            </a:r>
            <a:r>
              <a:rPr lang="ja-JP" altLang="en-US" sz="2000" b="1">
                <a:solidFill>
                  <a:schemeClr val="tx2"/>
                </a:solidFill>
                <a:effectLst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　例 ： </a:t>
            </a:r>
            <a:r>
              <a:rPr lang="en-US" altLang="ja-JP" sz="2000" b="1">
                <a:solidFill>
                  <a:schemeClr val="tx2"/>
                </a:solidFill>
                <a:effectLst/>
                <a:highlight>
                  <a:srgbClr val="00FFFF"/>
                </a:highligh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-</a:t>
            </a:r>
            <a:r>
              <a:rPr lang="ja-JP" altLang="en-US" sz="2000" b="1">
                <a:solidFill>
                  <a:schemeClr val="tx2"/>
                </a:solidFill>
                <a:effectLst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セキュリティ</a:t>
            </a:r>
            <a:br>
              <a:rPr lang="en-US" altLang="ja-JP" sz="2000" b="1">
                <a:solidFill>
                  <a:schemeClr val="tx2"/>
                </a:solidFill>
                <a:effectLst/>
                <a:latin typeface="BIZ UDPゴシック" panose="020B0400000000000000" pitchFamily="50" charset="-128"/>
                <a:ea typeface="BIZ UDPゴシック" panose="020B0400000000000000" pitchFamily="50" charset="-128"/>
              </a:rPr>
            </a:br>
            <a:r>
              <a:rPr lang="ja-JP" altLang="en-US" sz="2000">
                <a:solidFill>
                  <a:schemeClr val="tx2"/>
                </a:solidFill>
                <a:effectLst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除外したい単語の先頭にマイナスを付けると、表示から除外される</a:t>
            </a:r>
            <a:endParaRPr lang="en-US" altLang="ja-JP" sz="2000">
              <a:solidFill>
                <a:schemeClr val="tx2"/>
              </a:solidFill>
              <a:effectLst/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marL="457200" indent="-457200">
              <a:lnSpc>
                <a:spcPts val="3200"/>
              </a:lnSpc>
              <a:spcAft>
                <a:spcPts val="2400"/>
              </a:spcAft>
              <a:buFont typeface="+mj-ea"/>
              <a:buAutoNum type="circleNumDbPlain"/>
            </a:pPr>
            <a:r>
              <a:rPr lang="ja-JP" altLang="en-US" sz="2000" b="1">
                <a:solidFill>
                  <a:schemeClr val="tx2"/>
                </a:solidFill>
                <a:effectLst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「 </a:t>
            </a:r>
            <a:r>
              <a:rPr lang="en-US" altLang="ja-JP" sz="2000" b="1">
                <a:solidFill>
                  <a:schemeClr val="tx2"/>
                </a:solidFill>
                <a:effectLst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site: </a:t>
            </a:r>
            <a:r>
              <a:rPr lang="ja-JP" altLang="en-US" sz="2000" b="1">
                <a:solidFill>
                  <a:schemeClr val="tx2"/>
                </a:solidFill>
                <a:effectLst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」</a:t>
            </a:r>
            <a:r>
              <a:rPr lang="en-US" altLang="ja-JP" sz="2000" b="1">
                <a:solidFill>
                  <a:schemeClr val="tx2"/>
                </a:solidFill>
                <a:effectLst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 </a:t>
            </a:r>
            <a:r>
              <a:rPr lang="ja-JP" altLang="en-US" sz="2000" b="1">
                <a:solidFill>
                  <a:schemeClr val="tx2"/>
                </a:solidFill>
                <a:effectLst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　例 ： </a:t>
            </a:r>
            <a:r>
              <a:rPr lang="en-US" altLang="ja-JP" sz="2000" b="1">
                <a:solidFill>
                  <a:schemeClr val="tx2"/>
                </a:solidFill>
                <a:effectLst/>
                <a:highlight>
                  <a:srgbClr val="00FFFF"/>
                </a:highligh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site:</a:t>
            </a:r>
            <a:r>
              <a:rPr lang="en-US" altLang="ja-JP" sz="2000" b="1">
                <a:solidFill>
                  <a:schemeClr val="tx2"/>
                </a:solidFill>
                <a:effectLst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asahi-kasei.com</a:t>
            </a:r>
            <a:br>
              <a:rPr lang="en-US" altLang="ja-JP" sz="2000" b="1">
                <a:solidFill>
                  <a:schemeClr val="tx2"/>
                </a:solidFill>
                <a:effectLst/>
                <a:latin typeface="BIZ UDPゴシック" panose="020B0400000000000000" pitchFamily="50" charset="-128"/>
                <a:ea typeface="BIZ UDPゴシック" panose="020B0400000000000000" pitchFamily="50" charset="-128"/>
              </a:rPr>
            </a:br>
            <a:r>
              <a:rPr lang="ja-JP" altLang="en-US" sz="2000">
                <a:solidFill>
                  <a:schemeClr val="tx2"/>
                </a:solidFill>
                <a:effectLst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指定したサイトのみを検索する</a:t>
            </a:r>
            <a:endParaRPr lang="en-US" altLang="ja-JP" sz="2000">
              <a:solidFill>
                <a:schemeClr val="tx2"/>
              </a:solidFill>
              <a:effectLst/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marL="457200" indent="-457200">
              <a:lnSpc>
                <a:spcPts val="3200"/>
              </a:lnSpc>
              <a:spcAft>
                <a:spcPts val="2400"/>
              </a:spcAft>
              <a:buFont typeface="+mj-ea"/>
              <a:buAutoNum type="circleNumDbPlain"/>
            </a:pPr>
            <a:r>
              <a:rPr lang="ja-JP" altLang="en-US" sz="2000" b="1">
                <a:solidFill>
                  <a:schemeClr val="tx2"/>
                </a:solidFill>
                <a:effectLst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「 </a:t>
            </a:r>
            <a:r>
              <a:rPr lang="en-US" altLang="ja-JP" sz="2000" b="1">
                <a:solidFill>
                  <a:schemeClr val="tx2"/>
                </a:solidFill>
                <a:effectLst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filetype: </a:t>
            </a:r>
            <a:r>
              <a:rPr lang="ja-JP" altLang="en-US" sz="2000" b="1">
                <a:solidFill>
                  <a:schemeClr val="tx2"/>
                </a:solidFill>
                <a:effectLst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」 　例 ： </a:t>
            </a:r>
            <a:r>
              <a:rPr lang="en-US" altLang="ja-JP" sz="2000" b="1">
                <a:solidFill>
                  <a:schemeClr val="tx2"/>
                </a:solidFill>
                <a:effectLst/>
                <a:highlight>
                  <a:srgbClr val="00FFFF"/>
                </a:highligh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filetype:</a:t>
            </a:r>
            <a:r>
              <a:rPr lang="ja-JP" altLang="en-US" sz="2000" b="1">
                <a:solidFill>
                  <a:schemeClr val="tx2"/>
                </a:solidFill>
                <a:effectLst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ｐｄｆ</a:t>
            </a:r>
            <a:br>
              <a:rPr lang="en-US" altLang="ja-JP" sz="2000" b="1">
                <a:solidFill>
                  <a:schemeClr val="tx2"/>
                </a:solidFill>
                <a:effectLst/>
                <a:latin typeface="BIZ UDPゴシック" panose="020B0400000000000000" pitchFamily="50" charset="-128"/>
                <a:ea typeface="BIZ UDPゴシック" panose="020B0400000000000000" pitchFamily="50" charset="-128"/>
              </a:rPr>
            </a:br>
            <a:r>
              <a:rPr lang="ja-JP" altLang="en-US" sz="2000">
                <a:solidFill>
                  <a:schemeClr val="tx2"/>
                </a:solidFill>
                <a:effectLst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指定したファイルのみ表示する</a:t>
            </a:r>
            <a:endParaRPr lang="en-US" altLang="ja-JP" sz="2000">
              <a:solidFill>
                <a:schemeClr val="tx2"/>
              </a:solidFill>
              <a:effectLst/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32114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E48851-5941-445A-92D5-81B5321C5F9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37E3A0D-B003-487E-9C48-5FD2126DDD55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8D38FB36-CC9A-D887-DE2C-CC611BA7655C}"/>
              </a:ext>
            </a:extLst>
          </p:cNvPr>
          <p:cNvSpPr txBox="1"/>
          <p:nvPr/>
        </p:nvSpPr>
        <p:spPr>
          <a:xfrm>
            <a:off x="905426" y="466318"/>
            <a:ext cx="10640774" cy="654391"/>
          </a:xfrm>
          <a:prstGeom prst="rect">
            <a:avLst/>
          </a:prstGeom>
          <a:noFill/>
        </p:spPr>
        <p:txBody>
          <a:bodyPr wrap="square" lIns="144000" tIns="36000" rIns="144000" bIns="144000" anchor="ctr">
            <a:noAutofit/>
          </a:bodyPr>
          <a:lstStyle/>
          <a:p>
            <a:pPr algn="ctr">
              <a:lnSpc>
                <a:spcPts val="4100"/>
              </a:lnSpc>
            </a:pPr>
            <a:r>
              <a:rPr lang="ja-JP" altLang="en-US" sz="2800" b="1">
                <a:solidFill>
                  <a:schemeClr val="tx2"/>
                </a:solidFill>
                <a:effectLst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「さんぽうがはら」に</a:t>
            </a:r>
            <a:r>
              <a:rPr lang="ja-JP" altLang="en-US" sz="2800" b="1">
                <a:solidFill>
                  <a:schemeClr val="tx2"/>
                </a:solidFill>
                <a:effectLst>
                  <a:glow rad="127000">
                    <a:schemeClr val="bg1">
                      <a:alpha val="79000"/>
                    </a:schemeClr>
                  </a:glo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ダブルクォーテーションを付けてみる</a:t>
            </a:r>
            <a:endParaRPr lang="ja-JP" altLang="en-US" sz="2800" b="1">
              <a:solidFill>
                <a:schemeClr val="tx2"/>
              </a:solidFill>
              <a:effectLst/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grpSp>
        <p:nvGrpSpPr>
          <p:cNvPr id="18" name="グループ化 17">
            <a:extLst>
              <a:ext uri="{FF2B5EF4-FFF2-40B4-BE49-F238E27FC236}">
                <a16:creationId xmlns:a16="http://schemas.microsoft.com/office/drawing/2014/main" id="{2DCA0187-91F7-61E8-300A-2E583AA1B4D3}"/>
              </a:ext>
            </a:extLst>
          </p:cNvPr>
          <p:cNvGrpSpPr/>
          <p:nvPr/>
        </p:nvGrpSpPr>
        <p:grpSpPr>
          <a:xfrm>
            <a:off x="1161737" y="1233878"/>
            <a:ext cx="4419458" cy="5485722"/>
            <a:chOff x="1161737" y="1233878"/>
            <a:chExt cx="4419458" cy="5485722"/>
          </a:xfrm>
        </p:grpSpPr>
        <p:pic>
          <p:nvPicPr>
            <p:cNvPr id="6" name="図 5">
              <a:extLst>
                <a:ext uri="{FF2B5EF4-FFF2-40B4-BE49-F238E27FC236}">
                  <a16:creationId xmlns:a16="http://schemas.microsoft.com/office/drawing/2014/main" id="{81F87F93-DF2D-C825-67D0-A73F6EDE34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377322" y="1755880"/>
              <a:ext cx="4058398" cy="3915247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</p:pic>
        <p:sp>
          <p:nvSpPr>
            <p:cNvPr id="14" name="テキスト ボックス 13">
              <a:extLst>
                <a:ext uri="{FF2B5EF4-FFF2-40B4-BE49-F238E27FC236}">
                  <a16:creationId xmlns:a16="http://schemas.microsoft.com/office/drawing/2014/main" id="{AB1664D4-9109-8C41-5E02-7C6297DBF225}"/>
                </a:ext>
              </a:extLst>
            </p:cNvPr>
            <p:cNvSpPr txBox="1"/>
            <p:nvPr/>
          </p:nvSpPr>
          <p:spPr>
            <a:xfrm>
              <a:off x="1161737" y="5872189"/>
              <a:ext cx="4419458" cy="84741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457200" indent="-457200">
                <a:lnSpc>
                  <a:spcPts val="3200"/>
                </a:lnSpc>
                <a:spcAft>
                  <a:spcPts val="2400"/>
                </a:spcAft>
                <a:buFont typeface="+mj-ea"/>
                <a:buAutoNum type="circleNumDbPlain"/>
                <a:defRPr sz="2000" b="1">
                  <a:solidFill>
                    <a:schemeClr val="tx2"/>
                  </a:solidFill>
                  <a:effectLst>
                    <a:glow rad="127000">
                      <a:schemeClr val="bg1">
                        <a:alpha val="79000"/>
                      </a:schemeClr>
                    </a:glow>
                  </a:effectLst>
                  <a:latin typeface="BIZ UDPゴシック" panose="020B0400000000000000" pitchFamily="50" charset="-128"/>
                  <a:ea typeface="BIZ UDPゴシック" panose="020B0400000000000000" pitchFamily="50" charset="-128"/>
                </a:defRPr>
              </a:lvl1pPr>
            </a:lstStyle>
            <a:p>
              <a:pPr marL="0" indent="0">
                <a:buNone/>
              </a:pPr>
              <a:r>
                <a:rPr lang="ja-JP" altLang="en-US" sz="1800"/>
                <a:t>情報量が多く、実は「さんぽうがはら」かもしれないのかわからない。</a:t>
              </a:r>
            </a:p>
          </p:txBody>
        </p:sp>
        <p:sp>
          <p:nvSpPr>
            <p:cNvPr id="16" name="テキスト ボックス 15">
              <a:extLst>
                <a:ext uri="{FF2B5EF4-FFF2-40B4-BE49-F238E27FC236}">
                  <a16:creationId xmlns:a16="http://schemas.microsoft.com/office/drawing/2014/main" id="{2C4151A3-B250-8746-75B5-2A4BD196F4A2}"/>
                </a:ext>
              </a:extLst>
            </p:cNvPr>
            <p:cNvSpPr txBox="1"/>
            <p:nvPr/>
          </p:nvSpPr>
          <p:spPr>
            <a:xfrm>
              <a:off x="1840521" y="1233878"/>
              <a:ext cx="3132000" cy="413694"/>
            </a:xfrm>
            <a:prstGeom prst="rect">
              <a:avLst/>
            </a:prstGeom>
            <a:solidFill>
              <a:schemeClr val="tx2">
                <a:lumMod val="10000"/>
                <a:lumOff val="90000"/>
              </a:schemeClr>
            </a:solidFill>
          </p:spPr>
          <p:txBody>
            <a:bodyPr wrap="square" tIns="0" bIns="72000" anchor="ctr">
              <a:spAutoFit/>
            </a:bodyPr>
            <a:lstStyle>
              <a:defPPr>
                <a:defRPr lang="en-US"/>
              </a:defPPr>
              <a:lvl1pPr marL="457200" indent="-457200">
                <a:lnSpc>
                  <a:spcPts val="3200"/>
                </a:lnSpc>
                <a:spcAft>
                  <a:spcPts val="2400"/>
                </a:spcAft>
                <a:buFont typeface="+mj-ea"/>
                <a:buAutoNum type="circleNumDbPlain"/>
                <a:defRPr sz="2000" b="1">
                  <a:solidFill>
                    <a:schemeClr val="tx2"/>
                  </a:solidFill>
                  <a:effectLst>
                    <a:glow rad="127000">
                      <a:schemeClr val="bg1">
                        <a:alpha val="79000"/>
                      </a:schemeClr>
                    </a:glow>
                  </a:effectLst>
                  <a:latin typeface="BIZ UDPゴシック" panose="020B0400000000000000" pitchFamily="50" charset="-128"/>
                  <a:ea typeface="BIZ UDPゴシック" panose="020B0400000000000000" pitchFamily="50" charset="-128"/>
                </a:defRPr>
              </a:lvl1pPr>
            </a:lstStyle>
            <a:p>
              <a:pPr marL="0" indent="0" algn="ctr">
                <a:buNone/>
              </a:pPr>
              <a:r>
                <a:rPr lang="ja-JP" altLang="en-US" sz="1800">
                  <a:effectLst/>
                </a:rPr>
                <a:t>ダブルクォーテーションなし</a:t>
              </a:r>
              <a:endParaRPr lang="en-US" altLang="ja-JP" sz="1800">
                <a:effectLst/>
              </a:endParaRPr>
            </a:p>
          </p:txBody>
        </p:sp>
      </p:grpSp>
      <p:grpSp>
        <p:nvGrpSpPr>
          <p:cNvPr id="19" name="グループ化 18">
            <a:extLst>
              <a:ext uri="{FF2B5EF4-FFF2-40B4-BE49-F238E27FC236}">
                <a16:creationId xmlns:a16="http://schemas.microsoft.com/office/drawing/2014/main" id="{6C641036-F371-AF85-F130-805A8043530F}"/>
              </a:ext>
            </a:extLst>
          </p:cNvPr>
          <p:cNvGrpSpPr/>
          <p:nvPr/>
        </p:nvGrpSpPr>
        <p:grpSpPr>
          <a:xfrm>
            <a:off x="6616892" y="1233878"/>
            <a:ext cx="5311872" cy="5482004"/>
            <a:chOff x="6616892" y="1233878"/>
            <a:chExt cx="5311872" cy="5482004"/>
          </a:xfrm>
        </p:grpSpPr>
        <p:pic>
          <p:nvPicPr>
            <p:cNvPr id="8" name="図 7">
              <a:extLst>
                <a:ext uri="{FF2B5EF4-FFF2-40B4-BE49-F238E27FC236}">
                  <a16:creationId xmlns:a16="http://schemas.microsoft.com/office/drawing/2014/main" id="{47E51CD7-1A76-C0E8-EB7B-260C31813C1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810998" y="1755879"/>
              <a:ext cx="4047211" cy="3915247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</p:pic>
        <p:sp>
          <p:nvSpPr>
            <p:cNvPr id="15" name="テキスト ボックス 14">
              <a:extLst>
                <a:ext uri="{FF2B5EF4-FFF2-40B4-BE49-F238E27FC236}">
                  <a16:creationId xmlns:a16="http://schemas.microsoft.com/office/drawing/2014/main" id="{AAA30F65-38CA-A43B-C152-096A95384FB5}"/>
                </a:ext>
              </a:extLst>
            </p:cNvPr>
            <p:cNvSpPr txBox="1"/>
            <p:nvPr/>
          </p:nvSpPr>
          <p:spPr>
            <a:xfrm>
              <a:off x="6616892" y="5872189"/>
              <a:ext cx="5311872" cy="84369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457200" indent="-457200">
                <a:lnSpc>
                  <a:spcPts val="3200"/>
                </a:lnSpc>
                <a:spcAft>
                  <a:spcPts val="2400"/>
                </a:spcAft>
                <a:buFont typeface="+mj-ea"/>
                <a:buAutoNum type="circleNumDbPlain"/>
                <a:defRPr sz="2000" b="1">
                  <a:solidFill>
                    <a:schemeClr val="tx2"/>
                  </a:solidFill>
                  <a:effectLst>
                    <a:glow rad="127000">
                      <a:schemeClr val="bg1">
                        <a:alpha val="79000"/>
                      </a:schemeClr>
                    </a:glow>
                  </a:effectLst>
                  <a:latin typeface="BIZ UDPゴシック" panose="020B0400000000000000" pitchFamily="50" charset="-128"/>
                  <a:ea typeface="BIZ UDPゴシック" panose="020B0400000000000000" pitchFamily="50" charset="-128"/>
                </a:defRPr>
              </a:lvl1pPr>
            </a:lstStyle>
            <a:p>
              <a:pPr marL="0" indent="0">
                <a:buNone/>
              </a:pPr>
              <a:r>
                <a:rPr lang="ja-JP" altLang="en-US" sz="1800"/>
                <a:t>完全一致するものだけ見ることができる。</a:t>
              </a:r>
              <a:br>
                <a:rPr lang="en-US" altLang="ja-JP" sz="1800"/>
              </a:br>
              <a:r>
                <a:rPr lang="ja-JP" altLang="en-US" sz="1800"/>
                <a:t>検索結果を見ると、誤りは濃厚の様子。</a:t>
              </a:r>
              <a:endParaRPr lang="en-US" altLang="ja-JP" sz="1800"/>
            </a:p>
          </p:txBody>
        </p:sp>
        <p:sp>
          <p:nvSpPr>
            <p:cNvPr id="17" name="テキスト ボックス 16">
              <a:extLst>
                <a:ext uri="{FF2B5EF4-FFF2-40B4-BE49-F238E27FC236}">
                  <a16:creationId xmlns:a16="http://schemas.microsoft.com/office/drawing/2014/main" id="{F43F516C-6EE7-CD8A-5F46-D88616C8F237}"/>
                </a:ext>
              </a:extLst>
            </p:cNvPr>
            <p:cNvSpPr txBox="1"/>
            <p:nvPr/>
          </p:nvSpPr>
          <p:spPr>
            <a:xfrm>
              <a:off x="7268603" y="1233878"/>
              <a:ext cx="3132000" cy="413694"/>
            </a:xfrm>
            <a:prstGeom prst="rect">
              <a:avLst/>
            </a:prstGeom>
            <a:solidFill>
              <a:schemeClr val="tx2">
                <a:lumMod val="10000"/>
                <a:lumOff val="90000"/>
              </a:schemeClr>
            </a:solidFill>
          </p:spPr>
          <p:txBody>
            <a:bodyPr wrap="square" tIns="0" bIns="72000" anchor="ctr">
              <a:spAutoFit/>
            </a:bodyPr>
            <a:lstStyle>
              <a:defPPr>
                <a:defRPr lang="en-US"/>
              </a:defPPr>
              <a:lvl1pPr marL="457200" indent="-457200">
                <a:lnSpc>
                  <a:spcPts val="3200"/>
                </a:lnSpc>
                <a:spcAft>
                  <a:spcPts val="2400"/>
                </a:spcAft>
                <a:buFont typeface="+mj-ea"/>
                <a:buAutoNum type="circleNumDbPlain"/>
                <a:defRPr sz="2000" b="1">
                  <a:solidFill>
                    <a:schemeClr val="tx2"/>
                  </a:solidFill>
                  <a:effectLst>
                    <a:glow rad="127000">
                      <a:schemeClr val="bg1">
                        <a:alpha val="79000"/>
                      </a:schemeClr>
                    </a:glow>
                  </a:effectLst>
                  <a:latin typeface="BIZ UDPゴシック" panose="020B0400000000000000" pitchFamily="50" charset="-128"/>
                  <a:ea typeface="BIZ UDPゴシック" panose="020B0400000000000000" pitchFamily="50" charset="-128"/>
                </a:defRPr>
              </a:lvl1pPr>
            </a:lstStyle>
            <a:p>
              <a:pPr marL="0" indent="0" algn="ctr">
                <a:buNone/>
              </a:pPr>
              <a:r>
                <a:rPr lang="ja-JP" altLang="en-US" sz="1800">
                  <a:effectLst/>
                </a:rPr>
                <a:t>ダブルクォーテーションあり</a:t>
              </a:r>
              <a:endParaRPr lang="en-US" altLang="ja-JP" sz="1800">
                <a:effectLst/>
              </a:endParaRPr>
            </a:p>
          </p:txBody>
        </p:sp>
      </p:grpSp>
      <p:pic>
        <p:nvPicPr>
          <p:cNvPr id="2" name="図 1">
            <a:extLst>
              <a:ext uri="{FF2B5EF4-FFF2-40B4-BE49-F238E27FC236}">
                <a16:creationId xmlns:a16="http://schemas.microsoft.com/office/drawing/2014/main" id="{1A0CF160-257A-ABBB-5ACF-666EB7AE2A0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86663" y="2109924"/>
            <a:ext cx="2694234" cy="484347"/>
          </a:xfrm>
          <a:prstGeom prst="rect">
            <a:avLst/>
          </a:prstGeom>
          <a:ln w="57150">
            <a:solidFill>
              <a:schemeClr val="bg2"/>
            </a:solidFill>
          </a:ln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8974197D-35BD-2A72-5628-5AF410A78A2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34603" y="2109924"/>
            <a:ext cx="2234156" cy="496862"/>
          </a:xfrm>
          <a:prstGeom prst="rect">
            <a:avLst/>
          </a:prstGeom>
          <a:ln w="57150"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591691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E48851-5941-445A-92D5-81B5321C5F9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37E3A0D-B003-487E-9C48-5FD2126DDD55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F5B1BFA8-7F3E-1FEA-DD37-C77AEF482023}"/>
              </a:ext>
            </a:extLst>
          </p:cNvPr>
          <p:cNvSpPr txBox="1"/>
          <p:nvPr/>
        </p:nvSpPr>
        <p:spPr>
          <a:xfrm>
            <a:off x="969958" y="1447752"/>
            <a:ext cx="11222042" cy="2651344"/>
          </a:xfrm>
          <a:prstGeom prst="rect">
            <a:avLst/>
          </a:prstGeom>
          <a:noFill/>
        </p:spPr>
        <p:txBody>
          <a:bodyPr wrap="square" lIns="144000" tIns="36000" rIns="144000" bIns="144000" anchor="t">
            <a:noAutofit/>
          </a:bodyPr>
          <a:lstStyle/>
          <a:p>
            <a:pPr marL="342900" indent="-342900">
              <a:lnSpc>
                <a:spcPts val="3800"/>
              </a:lnSpc>
              <a:spcAft>
                <a:spcPts val="600"/>
              </a:spcAft>
              <a:buFont typeface="Wingdings" panose="05000000000000000000" pitchFamily="2" charset="2"/>
              <a:buChar char="n"/>
            </a:pPr>
            <a:r>
              <a:rPr lang="ja-JP" altLang="en-US" sz="2000" b="1">
                <a:solidFill>
                  <a:schemeClr val="tx2"/>
                </a:solidFill>
                <a:effectLst>
                  <a:glow rad="127000">
                    <a:schemeClr val="bg1">
                      <a:alpha val="79000"/>
                    </a:schemeClr>
                  </a:glo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例えば、以下のようなものを調べたいとき。</a:t>
            </a:r>
            <a:endParaRPr lang="en-US" altLang="ja-JP" sz="2000" b="1">
              <a:solidFill>
                <a:schemeClr val="tx2"/>
              </a:solidFill>
              <a:effectLst>
                <a:glow rad="127000">
                  <a:schemeClr val="bg1">
                    <a:alpha val="79000"/>
                  </a:schemeClr>
                </a:glow>
              </a:effectLst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marL="342900" indent="-247650">
              <a:lnSpc>
                <a:spcPts val="28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ja-JP" b="1">
                <a:solidFill>
                  <a:schemeClr val="tx2"/>
                </a:solidFill>
                <a:effectLst>
                  <a:glow rad="127000">
                    <a:schemeClr val="bg1">
                      <a:alpha val="79000"/>
                    </a:schemeClr>
                  </a:glo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AI</a:t>
            </a:r>
            <a:r>
              <a:rPr lang="ja-JP" altLang="en-US" b="1">
                <a:solidFill>
                  <a:schemeClr val="tx2"/>
                </a:solidFill>
                <a:effectLst>
                  <a:glow rad="127000">
                    <a:schemeClr val="bg1">
                      <a:alpha val="79000"/>
                    </a:schemeClr>
                  </a:glo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の誤情報について載っているガイドラインを参照したい。</a:t>
            </a:r>
            <a:endParaRPr lang="en-US" altLang="ja-JP" b="1">
              <a:solidFill>
                <a:schemeClr val="tx2"/>
              </a:solidFill>
              <a:effectLst>
                <a:glow rad="127000">
                  <a:schemeClr val="bg1">
                    <a:alpha val="79000"/>
                  </a:schemeClr>
                </a:glow>
              </a:effectLst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marL="342900" indent="-247650">
              <a:lnSpc>
                <a:spcPts val="28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ja-JP" altLang="en-US" b="1">
                <a:solidFill>
                  <a:schemeClr val="tx2"/>
                </a:solidFill>
                <a:effectLst>
                  <a:glow rad="127000">
                    <a:schemeClr val="bg1">
                      <a:alpha val="79000"/>
                    </a:schemeClr>
                  </a:glo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政府が発行していて、</a:t>
            </a:r>
            <a:r>
              <a:rPr lang="en-US" altLang="ja-JP" b="1">
                <a:solidFill>
                  <a:schemeClr val="tx2"/>
                </a:solidFill>
                <a:effectLst>
                  <a:glow rad="127000">
                    <a:schemeClr val="bg1">
                      <a:alpha val="79000"/>
                    </a:schemeClr>
                  </a:glo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PDF</a:t>
            </a:r>
            <a:r>
              <a:rPr lang="ja-JP" altLang="en-US" b="1">
                <a:solidFill>
                  <a:schemeClr val="tx2"/>
                </a:solidFill>
                <a:effectLst>
                  <a:glow rad="127000">
                    <a:schemeClr val="bg1">
                      <a:alpha val="79000"/>
                    </a:schemeClr>
                  </a:glo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として発行されている程度に、ある程度完成された情報に絞りたい。</a:t>
            </a:r>
            <a:endParaRPr lang="en-US" altLang="ja-JP" b="1">
              <a:solidFill>
                <a:schemeClr val="tx2"/>
              </a:solidFill>
              <a:effectLst>
                <a:glow rad="127000">
                  <a:schemeClr val="bg1">
                    <a:alpha val="79000"/>
                  </a:schemeClr>
                </a:glow>
              </a:effectLst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marL="342900" indent="-247650">
              <a:lnSpc>
                <a:spcPts val="28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ja-JP" altLang="en-US" b="1">
                <a:solidFill>
                  <a:schemeClr val="tx2"/>
                </a:solidFill>
                <a:effectLst>
                  <a:glow rad="127000">
                    <a:schemeClr val="bg1">
                      <a:alpha val="79000"/>
                    </a:schemeClr>
                  </a:glo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なおかつ、</a:t>
            </a:r>
            <a:r>
              <a:rPr lang="en-US" altLang="ja-JP" b="1">
                <a:solidFill>
                  <a:schemeClr val="tx2"/>
                </a:solidFill>
                <a:effectLst>
                  <a:glow rad="127000">
                    <a:schemeClr val="bg1">
                      <a:alpha val="79000"/>
                    </a:schemeClr>
                  </a:glo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AI</a:t>
            </a:r>
            <a:r>
              <a:rPr lang="ja-JP" altLang="en-US" b="1">
                <a:solidFill>
                  <a:schemeClr val="tx2"/>
                </a:solidFill>
                <a:effectLst>
                  <a:glow rad="127000">
                    <a:schemeClr val="bg1">
                      <a:alpha val="79000"/>
                    </a:schemeClr>
                  </a:glo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を提供する事業者目線でなくて、利用者の話の情報に絞りたい。</a:t>
            </a:r>
            <a:endParaRPr lang="en-US" altLang="ja-JP" b="1">
              <a:solidFill>
                <a:schemeClr val="tx2"/>
              </a:solidFill>
              <a:effectLst>
                <a:glow rad="127000">
                  <a:schemeClr val="bg1">
                    <a:alpha val="79000"/>
                  </a:schemeClr>
                </a:glow>
              </a:effectLst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8D38FB36-CC9A-D887-DE2C-CC611BA7655C}"/>
              </a:ext>
            </a:extLst>
          </p:cNvPr>
          <p:cNvSpPr txBox="1"/>
          <p:nvPr/>
        </p:nvSpPr>
        <p:spPr>
          <a:xfrm>
            <a:off x="1828799" y="466318"/>
            <a:ext cx="8794028" cy="654391"/>
          </a:xfrm>
          <a:prstGeom prst="rect">
            <a:avLst/>
          </a:prstGeom>
          <a:noFill/>
        </p:spPr>
        <p:txBody>
          <a:bodyPr wrap="square" lIns="144000" tIns="36000" rIns="144000" bIns="144000" anchor="ctr">
            <a:noAutofit/>
          </a:bodyPr>
          <a:lstStyle/>
          <a:p>
            <a:pPr algn="ctr">
              <a:lnSpc>
                <a:spcPts val="4100"/>
              </a:lnSpc>
            </a:pPr>
            <a:r>
              <a:rPr lang="ja-JP" altLang="en-US" sz="2800" b="1">
                <a:solidFill>
                  <a:schemeClr val="tx2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私の使い方</a:t>
            </a:r>
            <a:endParaRPr lang="ja-JP" altLang="en-US" sz="2800" b="1">
              <a:solidFill>
                <a:schemeClr val="tx2"/>
              </a:solidFill>
              <a:effectLst/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0AB825BE-0CCF-95B7-1379-301D2576684D}"/>
              </a:ext>
            </a:extLst>
          </p:cNvPr>
          <p:cNvSpPr txBox="1"/>
          <p:nvPr/>
        </p:nvSpPr>
        <p:spPr>
          <a:xfrm>
            <a:off x="995781" y="3708269"/>
            <a:ext cx="10074313" cy="50962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lnSpc>
                <a:spcPts val="3800"/>
              </a:lnSpc>
              <a:spcAft>
                <a:spcPts val="1200"/>
              </a:spcAft>
              <a:defRPr sz="2800">
                <a:solidFill>
                  <a:schemeClr val="tx2"/>
                </a:solidFill>
                <a:effectLst>
                  <a:glow rad="127000">
                    <a:schemeClr val="bg1">
                      <a:alpha val="79000"/>
                    </a:schemeClr>
                  </a:glo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defRPr>
            </a:lvl1pPr>
          </a:lstStyle>
          <a:p>
            <a:r>
              <a:rPr lang="en-US" altLang="ja-JP">
                <a:solidFill>
                  <a:schemeClr val="bg2"/>
                </a:solidFill>
                <a:effectLst/>
              </a:rPr>
              <a:t>AI </a:t>
            </a:r>
            <a:r>
              <a:rPr lang="ja-JP" altLang="en-US">
                <a:solidFill>
                  <a:schemeClr val="bg2"/>
                </a:solidFill>
                <a:effectLst/>
              </a:rPr>
              <a:t>ガイドライン </a:t>
            </a:r>
            <a:r>
              <a:rPr lang="en-US" altLang="ja-JP" b="1">
                <a:solidFill>
                  <a:schemeClr val="bg2"/>
                </a:solidFill>
                <a:effectLst/>
                <a:highlight>
                  <a:srgbClr val="00FFFF"/>
                </a:highlight>
              </a:rPr>
              <a:t>“</a:t>
            </a:r>
            <a:r>
              <a:rPr lang="ja-JP" altLang="en-US">
                <a:solidFill>
                  <a:schemeClr val="bg2"/>
                </a:solidFill>
                <a:effectLst/>
              </a:rPr>
              <a:t>誤情報</a:t>
            </a:r>
            <a:r>
              <a:rPr lang="en-US" altLang="ja-JP" b="1">
                <a:solidFill>
                  <a:schemeClr val="bg2"/>
                </a:solidFill>
                <a:effectLst/>
                <a:highlight>
                  <a:srgbClr val="00FFFF"/>
                </a:highlight>
              </a:rPr>
              <a:t>”</a:t>
            </a:r>
            <a:r>
              <a:rPr lang="ja-JP" altLang="en-US" b="1">
                <a:solidFill>
                  <a:schemeClr val="bg2"/>
                </a:solidFill>
                <a:effectLst/>
              </a:rPr>
              <a:t> </a:t>
            </a:r>
            <a:r>
              <a:rPr lang="en-US" altLang="ja-JP" b="1">
                <a:solidFill>
                  <a:schemeClr val="bg2"/>
                </a:solidFill>
                <a:effectLst/>
                <a:highlight>
                  <a:srgbClr val="00FFFF"/>
                </a:highlight>
              </a:rPr>
              <a:t>-</a:t>
            </a:r>
            <a:r>
              <a:rPr lang="ja-JP" altLang="en-US">
                <a:solidFill>
                  <a:schemeClr val="bg2"/>
                </a:solidFill>
                <a:effectLst/>
              </a:rPr>
              <a:t>事業者 </a:t>
            </a:r>
            <a:r>
              <a:rPr lang="en-US" altLang="ja-JP" b="1" err="1">
                <a:solidFill>
                  <a:schemeClr val="bg2"/>
                </a:solidFill>
                <a:effectLst/>
                <a:highlight>
                  <a:srgbClr val="00FFFF"/>
                </a:highlight>
              </a:rPr>
              <a:t>site:</a:t>
            </a:r>
            <a:r>
              <a:rPr lang="en-US" altLang="ja-JP" err="1">
                <a:solidFill>
                  <a:schemeClr val="bg2"/>
                </a:solidFill>
                <a:effectLst/>
              </a:rPr>
              <a:t>go.jp</a:t>
            </a:r>
            <a:r>
              <a:rPr lang="en-US" altLang="ja-JP">
                <a:solidFill>
                  <a:schemeClr val="bg2"/>
                </a:solidFill>
                <a:effectLst/>
              </a:rPr>
              <a:t> </a:t>
            </a:r>
            <a:r>
              <a:rPr lang="en-US" altLang="ja-JP" b="1" err="1">
                <a:solidFill>
                  <a:schemeClr val="bg2"/>
                </a:solidFill>
                <a:effectLst/>
                <a:highlight>
                  <a:srgbClr val="00FFFF"/>
                </a:highlight>
              </a:rPr>
              <a:t>filetype:</a:t>
            </a:r>
            <a:r>
              <a:rPr lang="en-US" altLang="ja-JP" err="1">
                <a:solidFill>
                  <a:schemeClr val="bg2"/>
                </a:solidFill>
                <a:effectLst/>
              </a:rPr>
              <a:t>pdf</a:t>
            </a:r>
            <a:endParaRPr lang="en-US" altLang="ja-JP">
              <a:solidFill>
                <a:schemeClr val="bg2"/>
              </a:solidFill>
              <a:effectLst/>
            </a:endParaRPr>
          </a:p>
        </p:txBody>
      </p:sp>
      <p:sp>
        <p:nvSpPr>
          <p:cNvPr id="13" name="吹き出し: 角を丸めた四角形 12">
            <a:extLst>
              <a:ext uri="{FF2B5EF4-FFF2-40B4-BE49-F238E27FC236}">
                <a16:creationId xmlns:a16="http://schemas.microsoft.com/office/drawing/2014/main" id="{228A63B2-36A4-8877-4A95-4F14ADF011C2}"/>
              </a:ext>
            </a:extLst>
          </p:cNvPr>
          <p:cNvSpPr/>
          <p:nvPr/>
        </p:nvSpPr>
        <p:spPr>
          <a:xfrm>
            <a:off x="4773491" y="4544939"/>
            <a:ext cx="6091074" cy="1793804"/>
          </a:xfrm>
          <a:prstGeom prst="wedgeRoundRectCallout">
            <a:avLst>
              <a:gd name="adj1" fmla="val -56174"/>
              <a:gd name="adj2" fmla="val -42780"/>
              <a:gd name="adj3" fmla="val 16667"/>
            </a:avLst>
          </a:prstGeom>
          <a:solidFill>
            <a:schemeClr val="bg1"/>
          </a:solidFill>
          <a:ln w="571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" rIns="144000" bIns="108000" rtlCol="0" anchor="ctr">
            <a:spAutoFit/>
          </a:bodyPr>
          <a:lstStyle/>
          <a:p>
            <a:pPr>
              <a:lnSpc>
                <a:spcPts val="3000"/>
              </a:lnSpc>
              <a:spcAft>
                <a:spcPts val="1200"/>
              </a:spcAft>
            </a:pPr>
            <a:r>
              <a:rPr kumimoji="1" lang="en-US" altLang="ja-JP" b="1">
                <a:solidFill>
                  <a:schemeClr val="tx2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Google</a:t>
            </a:r>
            <a:r>
              <a:rPr kumimoji="1" lang="ja-JP" altLang="en-US" b="1">
                <a:solidFill>
                  <a:schemeClr val="tx2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検索は頭が良いので、</a:t>
            </a:r>
            <a:br>
              <a:rPr kumimoji="1" lang="en-US" altLang="ja-JP" b="1">
                <a:solidFill>
                  <a:schemeClr val="tx2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</a:br>
            <a:r>
              <a:rPr kumimoji="1" lang="ja-JP" altLang="en-US" b="1">
                <a:solidFill>
                  <a:schemeClr val="tx2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ダブルクォーテーションを使わないと、</a:t>
            </a:r>
            <a:br>
              <a:rPr kumimoji="1" lang="en-US" altLang="ja-JP" b="1">
                <a:solidFill>
                  <a:schemeClr val="tx2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</a:br>
            <a:r>
              <a:rPr kumimoji="1" lang="ja-JP" altLang="en-US" b="1">
                <a:solidFill>
                  <a:schemeClr val="tx2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「誤情報」以外の「偽情報」などの類義語も拾ってくれる。</a:t>
            </a:r>
            <a:br>
              <a:rPr kumimoji="1" lang="en-US" altLang="ja-JP" b="1">
                <a:solidFill>
                  <a:schemeClr val="tx2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</a:br>
            <a:r>
              <a:rPr kumimoji="1" lang="ja-JP" altLang="en-US" b="1">
                <a:solidFill>
                  <a:schemeClr val="tx2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しかし、そのせいで検索結果が増える。</a:t>
            </a:r>
          </a:p>
        </p:txBody>
      </p:sp>
    </p:spTree>
    <p:extLst>
      <p:ext uri="{BB962C8B-B14F-4D97-AF65-F5344CB8AC3E}">
        <p14:creationId xmlns:p14="http://schemas.microsoft.com/office/powerpoint/2010/main" val="2592281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図 9" descr="線画 が含まれている画像&#10;&#10;自動的に生成された説明">
            <a:extLst>
              <a:ext uri="{FF2B5EF4-FFF2-40B4-BE49-F238E27FC236}">
                <a16:creationId xmlns:a16="http://schemas.microsoft.com/office/drawing/2014/main" id="{E2AB8E3F-4CAF-3BE5-DD64-9731C1878E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4154" y="1351402"/>
            <a:ext cx="3693809" cy="3693809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E48851-5941-445A-92D5-81B5321C5F9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37E3A0D-B003-487E-9C48-5FD2126DDD55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F5B1BFA8-7F3E-1FEA-DD37-C77AEF482023}"/>
              </a:ext>
            </a:extLst>
          </p:cNvPr>
          <p:cNvSpPr txBox="1"/>
          <p:nvPr/>
        </p:nvSpPr>
        <p:spPr>
          <a:xfrm>
            <a:off x="697887" y="1948998"/>
            <a:ext cx="7584211" cy="2960003"/>
          </a:xfrm>
          <a:prstGeom prst="rect">
            <a:avLst/>
          </a:prstGeom>
          <a:noFill/>
        </p:spPr>
        <p:txBody>
          <a:bodyPr wrap="square" lIns="144000" tIns="36000" rIns="144000" bIns="144000" anchor="t">
            <a:noAutofit/>
          </a:bodyPr>
          <a:lstStyle/>
          <a:p>
            <a:pPr marL="342900" indent="-342900">
              <a:lnSpc>
                <a:spcPts val="3800"/>
              </a:lnSpc>
              <a:spcAft>
                <a:spcPts val="1200"/>
              </a:spcAft>
              <a:buFont typeface="Wingdings" panose="05000000000000000000" pitchFamily="2" charset="2"/>
              <a:buChar char="n"/>
            </a:pPr>
            <a:r>
              <a:rPr lang="ja-JP" altLang="en-US" sz="2000" b="1">
                <a:solidFill>
                  <a:schemeClr val="tx2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裏取りができる</a:t>
            </a:r>
            <a:r>
              <a:rPr lang="ja-JP" altLang="en-US" sz="2000" b="1">
                <a:solidFill>
                  <a:schemeClr val="tx2"/>
                </a:solidFill>
                <a:effectLst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情報の発信者や在りかを</a:t>
            </a:r>
            <a:br>
              <a:rPr lang="en-US" altLang="ja-JP" sz="2000" b="1">
                <a:solidFill>
                  <a:schemeClr val="tx2"/>
                </a:solidFill>
                <a:effectLst/>
                <a:latin typeface="BIZ UDPゴシック" panose="020B0400000000000000" pitchFamily="50" charset="-128"/>
                <a:ea typeface="BIZ UDPゴシック" panose="020B0400000000000000" pitchFamily="50" charset="-128"/>
              </a:rPr>
            </a:br>
            <a:r>
              <a:rPr lang="ja-JP" altLang="en-US" sz="2000" b="1">
                <a:solidFill>
                  <a:schemeClr val="tx2"/>
                </a:solidFill>
                <a:effectLst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把握しておくことがポイント。</a:t>
            </a:r>
            <a:endParaRPr lang="en-US" altLang="ja-JP" sz="2000" b="1">
              <a:solidFill>
                <a:schemeClr val="tx2"/>
              </a:solidFill>
              <a:effectLst>
                <a:glow rad="127000">
                  <a:schemeClr val="bg1">
                    <a:alpha val="79000"/>
                  </a:schemeClr>
                </a:glow>
              </a:effectLst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marL="342900" indent="-342900">
              <a:lnSpc>
                <a:spcPts val="3800"/>
              </a:lnSpc>
              <a:spcAft>
                <a:spcPts val="1200"/>
              </a:spcAft>
              <a:buFont typeface="Wingdings" panose="05000000000000000000" pitchFamily="2" charset="2"/>
              <a:buChar char="n"/>
            </a:pPr>
            <a:r>
              <a:rPr lang="ja-JP" altLang="en-US" sz="2000" b="1">
                <a:solidFill>
                  <a:schemeClr val="tx2"/>
                </a:solidFill>
                <a:effectLst>
                  <a:glow rad="127000">
                    <a:schemeClr val="bg1">
                      <a:alpha val="79000"/>
                    </a:schemeClr>
                  </a:glo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皆さんの業務における一次情報の在りかを</a:t>
            </a:r>
            <a:br>
              <a:rPr lang="en-US" altLang="ja-JP" sz="2000" b="1">
                <a:solidFill>
                  <a:schemeClr val="tx2"/>
                </a:solidFill>
                <a:effectLst>
                  <a:glow rad="127000">
                    <a:schemeClr val="bg1">
                      <a:alpha val="79000"/>
                    </a:schemeClr>
                  </a:glo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</a:br>
            <a:r>
              <a:rPr lang="ja-JP" altLang="en-US" sz="2000" b="1">
                <a:solidFill>
                  <a:schemeClr val="tx2"/>
                </a:solidFill>
                <a:effectLst>
                  <a:glow rad="127000">
                    <a:schemeClr val="bg1">
                      <a:alpha val="79000"/>
                    </a:schemeClr>
                  </a:glo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知っていると、あたりを付けやすくなる。</a:t>
            </a:r>
            <a:endParaRPr lang="en-US" altLang="ja-JP" sz="2000" b="1">
              <a:solidFill>
                <a:schemeClr val="tx2"/>
              </a:solidFill>
              <a:effectLst>
                <a:glow rad="127000">
                  <a:schemeClr val="bg1">
                    <a:alpha val="79000"/>
                  </a:schemeClr>
                </a:glow>
              </a:effectLst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marL="342900" indent="-342900">
              <a:lnSpc>
                <a:spcPts val="3800"/>
              </a:lnSpc>
              <a:spcAft>
                <a:spcPts val="1200"/>
              </a:spcAft>
              <a:buFont typeface="Wingdings" panose="05000000000000000000" pitchFamily="2" charset="2"/>
              <a:buChar char="n"/>
            </a:pPr>
            <a:r>
              <a:rPr lang="ja-JP" altLang="en-US" sz="2000" b="1">
                <a:solidFill>
                  <a:schemeClr val="tx2"/>
                </a:solidFill>
                <a:effectLst>
                  <a:glow rad="127000">
                    <a:schemeClr val="bg1">
                      <a:alpha val="79000"/>
                    </a:schemeClr>
                  </a:glo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私の使い方の例は、政府の情報を信頼できるものと想定。</a:t>
            </a:r>
            <a:endParaRPr lang="en-US" altLang="ja-JP" sz="2000" b="1">
              <a:solidFill>
                <a:schemeClr val="tx2"/>
              </a:solidFill>
              <a:effectLst>
                <a:glow rad="127000">
                  <a:schemeClr val="bg1">
                    <a:alpha val="79000"/>
                  </a:schemeClr>
                </a:glow>
              </a:effectLst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8D38FB36-CC9A-D887-DE2C-CC611BA7655C}"/>
              </a:ext>
            </a:extLst>
          </p:cNvPr>
          <p:cNvSpPr txBox="1"/>
          <p:nvPr/>
        </p:nvSpPr>
        <p:spPr>
          <a:xfrm>
            <a:off x="1828799" y="466318"/>
            <a:ext cx="8794028" cy="654391"/>
          </a:xfrm>
          <a:prstGeom prst="rect">
            <a:avLst/>
          </a:prstGeom>
          <a:noFill/>
        </p:spPr>
        <p:txBody>
          <a:bodyPr wrap="square" lIns="144000" tIns="36000" rIns="144000" bIns="144000" anchor="ctr">
            <a:noAutofit/>
          </a:bodyPr>
          <a:lstStyle/>
          <a:p>
            <a:pPr algn="ctr">
              <a:lnSpc>
                <a:spcPts val="4100"/>
              </a:lnSpc>
            </a:pPr>
            <a:r>
              <a:rPr lang="ja-JP" altLang="en-US" sz="2800" b="1">
                <a:solidFill>
                  <a:schemeClr val="tx2"/>
                </a:solidFill>
                <a:effectLst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コツを活かすために</a:t>
            </a:r>
          </a:p>
        </p:txBody>
      </p:sp>
      <p:sp>
        <p:nvSpPr>
          <p:cNvPr id="6" name="吹き出し: 角を丸めた四角形 5">
            <a:extLst>
              <a:ext uri="{FF2B5EF4-FFF2-40B4-BE49-F238E27FC236}">
                <a16:creationId xmlns:a16="http://schemas.microsoft.com/office/drawing/2014/main" id="{8F45C35A-C209-0DC8-290E-2BF6EEFF665C}"/>
              </a:ext>
            </a:extLst>
          </p:cNvPr>
          <p:cNvSpPr/>
          <p:nvPr/>
        </p:nvSpPr>
        <p:spPr>
          <a:xfrm>
            <a:off x="5010337" y="5035343"/>
            <a:ext cx="4780721" cy="942507"/>
          </a:xfrm>
          <a:prstGeom prst="wedgeRoundRectCallout">
            <a:avLst>
              <a:gd name="adj1" fmla="val -55393"/>
              <a:gd name="adj2" fmla="val -47222"/>
              <a:gd name="adj3" fmla="val 16667"/>
            </a:avLst>
          </a:prstGeom>
          <a:solidFill>
            <a:schemeClr val="bg1"/>
          </a:solidFill>
          <a:ln w="571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" rIns="144000" bIns="108000" rtlCol="0" anchor="ctr">
            <a:spAutoFit/>
          </a:bodyPr>
          <a:lstStyle/>
          <a:p>
            <a:pPr>
              <a:lnSpc>
                <a:spcPts val="3000"/>
              </a:lnSpc>
              <a:spcAft>
                <a:spcPts val="1200"/>
              </a:spcAft>
            </a:pPr>
            <a:r>
              <a:rPr kumimoji="1" lang="ja-JP" altLang="en-US" b="1">
                <a:solidFill>
                  <a:schemeClr val="tx2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もちろん、政府は信用ならないという方もいるかと思いますが、もと役人の名残です。</a:t>
            </a:r>
            <a:endParaRPr kumimoji="1" lang="en-US" altLang="ja-JP" b="1">
              <a:solidFill>
                <a:schemeClr val="tx2"/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87478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E48851-5941-445A-92D5-81B5321C5F9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37E3A0D-B003-487E-9C48-5FD2126DDD55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F5B1BFA8-7F3E-1FEA-DD37-C77AEF482023}"/>
              </a:ext>
            </a:extLst>
          </p:cNvPr>
          <p:cNvSpPr txBox="1"/>
          <p:nvPr/>
        </p:nvSpPr>
        <p:spPr>
          <a:xfrm>
            <a:off x="5127914" y="2059954"/>
            <a:ext cx="6652924" cy="1318246"/>
          </a:xfrm>
          <a:prstGeom prst="rect">
            <a:avLst/>
          </a:prstGeom>
          <a:noFill/>
        </p:spPr>
        <p:txBody>
          <a:bodyPr wrap="square" lIns="144000" tIns="36000" rIns="144000" bIns="144000" anchor="t">
            <a:noAutofit/>
          </a:bodyPr>
          <a:lstStyle/>
          <a:p>
            <a:pPr marL="342900" indent="-342900">
              <a:lnSpc>
                <a:spcPts val="3800"/>
              </a:lnSpc>
              <a:spcAft>
                <a:spcPts val="1200"/>
              </a:spcAft>
              <a:buFont typeface="Wingdings" panose="05000000000000000000" pitchFamily="2" charset="2"/>
              <a:buChar char="n"/>
            </a:pPr>
            <a:r>
              <a:rPr lang="ja-JP" altLang="en-US" sz="2000" b="1">
                <a:solidFill>
                  <a:schemeClr val="tx2"/>
                </a:solidFill>
                <a:effectLst>
                  <a:glow rad="127000">
                    <a:schemeClr val="bg1">
                      <a:alpha val="79000"/>
                    </a:schemeClr>
                  </a:glo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実は、</a:t>
            </a:r>
            <a:r>
              <a:rPr lang="en-US" altLang="ja-JP" sz="2000" b="1">
                <a:solidFill>
                  <a:schemeClr val="tx2"/>
                </a:solidFill>
                <a:effectLst>
                  <a:glow rad="127000">
                    <a:schemeClr val="bg1">
                      <a:alpha val="79000"/>
                    </a:schemeClr>
                  </a:glo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go.jp</a:t>
            </a:r>
            <a:r>
              <a:rPr lang="ja-JP" altLang="en-US" sz="2000" b="1">
                <a:solidFill>
                  <a:schemeClr val="tx2"/>
                </a:solidFill>
                <a:effectLst>
                  <a:glow rad="127000">
                    <a:schemeClr val="bg1">
                      <a:alpha val="79000"/>
                    </a:schemeClr>
                  </a:glo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にある資料は大きく</a:t>
            </a:r>
            <a:r>
              <a:rPr lang="en-US" altLang="ja-JP" sz="2000" b="1">
                <a:solidFill>
                  <a:schemeClr val="tx2"/>
                </a:solidFill>
                <a:effectLst>
                  <a:glow rad="127000">
                    <a:schemeClr val="bg1">
                      <a:alpha val="79000"/>
                    </a:schemeClr>
                  </a:glo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3</a:t>
            </a:r>
            <a:r>
              <a:rPr lang="ja-JP" altLang="en-US" sz="2000" b="1">
                <a:solidFill>
                  <a:schemeClr val="tx2"/>
                </a:solidFill>
                <a:effectLst>
                  <a:glow rad="127000">
                    <a:schemeClr val="bg1">
                      <a:alpha val="79000"/>
                    </a:schemeClr>
                  </a:glo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つに分かれる。</a:t>
            </a:r>
            <a:endParaRPr lang="en-US" altLang="ja-JP" sz="2000" b="1">
              <a:solidFill>
                <a:schemeClr val="tx2"/>
              </a:solidFill>
              <a:effectLst>
                <a:glow rad="127000">
                  <a:schemeClr val="bg1">
                    <a:alpha val="79000"/>
                  </a:schemeClr>
                </a:glow>
              </a:effectLst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marL="342900" indent="-342900">
              <a:lnSpc>
                <a:spcPts val="3800"/>
              </a:lnSpc>
              <a:spcAft>
                <a:spcPts val="1200"/>
              </a:spcAft>
              <a:buFont typeface="Wingdings" panose="05000000000000000000" pitchFamily="2" charset="2"/>
              <a:buChar char="n"/>
            </a:pPr>
            <a:r>
              <a:rPr lang="ja-JP" altLang="en-US" sz="2000" b="1">
                <a:solidFill>
                  <a:schemeClr val="tx2"/>
                </a:solidFill>
                <a:effectLst>
                  <a:glow rad="127000">
                    <a:schemeClr val="bg1">
                      <a:alpha val="79000"/>
                    </a:schemeClr>
                  </a:glo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信憑性が大きく異なる。</a:t>
            </a:r>
            <a:endParaRPr lang="en-US" altLang="ja-JP" sz="2000" b="1">
              <a:solidFill>
                <a:schemeClr val="tx2"/>
              </a:solidFill>
              <a:effectLst>
                <a:glow rad="127000">
                  <a:schemeClr val="bg1">
                    <a:alpha val="79000"/>
                  </a:schemeClr>
                </a:glow>
              </a:effectLst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8D38FB36-CC9A-D887-DE2C-CC611BA7655C}"/>
              </a:ext>
            </a:extLst>
          </p:cNvPr>
          <p:cNvSpPr txBox="1"/>
          <p:nvPr/>
        </p:nvSpPr>
        <p:spPr>
          <a:xfrm>
            <a:off x="1828799" y="466318"/>
            <a:ext cx="8794028" cy="654391"/>
          </a:xfrm>
          <a:prstGeom prst="rect">
            <a:avLst/>
          </a:prstGeom>
          <a:noFill/>
        </p:spPr>
        <p:txBody>
          <a:bodyPr wrap="square" lIns="144000" tIns="36000" rIns="144000" bIns="144000" anchor="ctr">
            <a:noAutofit/>
          </a:bodyPr>
          <a:lstStyle/>
          <a:p>
            <a:pPr algn="ctr">
              <a:lnSpc>
                <a:spcPts val="4100"/>
              </a:lnSpc>
            </a:pPr>
            <a:r>
              <a:rPr lang="ja-JP" altLang="en-US" sz="2800" b="1">
                <a:solidFill>
                  <a:schemeClr val="tx2"/>
                </a:solidFill>
                <a:effectLst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（おまけ） 政府の情報にも、実は種類がある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0007852-ED3B-CB20-3AD0-22D25DD5015A}"/>
              </a:ext>
            </a:extLst>
          </p:cNvPr>
          <p:cNvSpPr txBox="1"/>
          <p:nvPr/>
        </p:nvSpPr>
        <p:spPr>
          <a:xfrm>
            <a:off x="5315238" y="3616552"/>
            <a:ext cx="6506081" cy="17771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ts val="3800"/>
              </a:lnSpc>
              <a:spcAft>
                <a:spcPts val="1200"/>
              </a:spcAft>
              <a:buFont typeface="+mj-ea"/>
              <a:buAutoNum type="circleNumDbPlain"/>
            </a:pPr>
            <a:r>
              <a:rPr lang="ja-JP" altLang="en-US" sz="2000" b="1">
                <a:solidFill>
                  <a:schemeClr val="tx2"/>
                </a:solidFill>
                <a:effectLst>
                  <a:glow rad="127000">
                    <a:schemeClr val="bg1">
                      <a:alpha val="79000"/>
                    </a:schemeClr>
                  </a:glo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法令や制度など、府省庁が発行したもの</a:t>
            </a:r>
            <a:endParaRPr lang="en-US" altLang="ja-JP" sz="2000" b="1">
              <a:solidFill>
                <a:schemeClr val="tx2"/>
              </a:solidFill>
              <a:effectLst>
                <a:glow rad="127000">
                  <a:schemeClr val="bg1">
                    <a:alpha val="79000"/>
                  </a:schemeClr>
                </a:glow>
              </a:effectLst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marL="342900" indent="-342900">
              <a:lnSpc>
                <a:spcPts val="3800"/>
              </a:lnSpc>
              <a:spcAft>
                <a:spcPts val="1200"/>
              </a:spcAft>
              <a:buFont typeface="+mj-ea"/>
              <a:buAutoNum type="circleNumDbPlain"/>
            </a:pPr>
            <a:r>
              <a:rPr lang="ja-JP" altLang="en-US" sz="2000" b="1">
                <a:solidFill>
                  <a:schemeClr val="tx2"/>
                </a:solidFill>
                <a:effectLst>
                  <a:glow rad="127000">
                    <a:schemeClr val="bg1">
                      <a:alpha val="79000"/>
                    </a:schemeClr>
                  </a:glo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府省庁から委託された民間事業者が調査したレポート</a:t>
            </a:r>
            <a:endParaRPr lang="en-US" altLang="ja-JP" sz="2000" b="1">
              <a:solidFill>
                <a:schemeClr val="tx2"/>
              </a:solidFill>
              <a:effectLst>
                <a:glow rad="127000">
                  <a:schemeClr val="bg1">
                    <a:alpha val="79000"/>
                  </a:schemeClr>
                </a:glow>
              </a:effectLst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marL="342900" indent="-342900">
              <a:lnSpc>
                <a:spcPts val="3800"/>
              </a:lnSpc>
              <a:spcAft>
                <a:spcPts val="1200"/>
              </a:spcAft>
              <a:buFont typeface="+mj-ea"/>
              <a:buAutoNum type="circleNumDbPlain"/>
            </a:pPr>
            <a:r>
              <a:rPr lang="ja-JP" altLang="en-US" sz="2000" b="1">
                <a:solidFill>
                  <a:schemeClr val="tx2"/>
                </a:solidFill>
                <a:effectLst>
                  <a:glow rad="127000">
                    <a:schemeClr val="bg1">
                      <a:alpha val="79000"/>
                    </a:schemeClr>
                  </a:glo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委員として招かれた企業や研究者の資料</a:t>
            </a:r>
            <a:endParaRPr lang="en-US" altLang="ja-JP" sz="2000" b="1">
              <a:solidFill>
                <a:schemeClr val="tx2"/>
              </a:solidFill>
              <a:effectLst>
                <a:glow rad="127000">
                  <a:schemeClr val="bg1">
                    <a:alpha val="79000"/>
                  </a:schemeClr>
                </a:glow>
              </a:effectLst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pic>
        <p:nvPicPr>
          <p:cNvPr id="7" name="図 6" descr="カレンダー が含まれている画像&#10;&#10;自動的に生成された説明">
            <a:extLst>
              <a:ext uri="{FF2B5EF4-FFF2-40B4-BE49-F238E27FC236}">
                <a16:creationId xmlns:a16="http://schemas.microsoft.com/office/drawing/2014/main" id="{DE4EC4B7-DFCC-FE79-89DC-EAD43D5F208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7989" y="2059954"/>
            <a:ext cx="3986949" cy="3662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143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E48851-5941-445A-92D5-81B5321C5F9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37E3A0D-B003-487E-9C48-5FD2126DDD55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8D38FB36-CC9A-D887-DE2C-CC611BA7655C}"/>
              </a:ext>
            </a:extLst>
          </p:cNvPr>
          <p:cNvSpPr txBox="1"/>
          <p:nvPr/>
        </p:nvSpPr>
        <p:spPr>
          <a:xfrm>
            <a:off x="1828799" y="466318"/>
            <a:ext cx="8794028" cy="654391"/>
          </a:xfrm>
          <a:prstGeom prst="rect">
            <a:avLst/>
          </a:prstGeom>
          <a:noFill/>
        </p:spPr>
        <p:txBody>
          <a:bodyPr wrap="square" lIns="144000" tIns="36000" rIns="144000" bIns="144000" anchor="ctr">
            <a:noAutofit/>
          </a:bodyPr>
          <a:lstStyle/>
          <a:p>
            <a:pPr algn="ctr">
              <a:lnSpc>
                <a:spcPts val="4100"/>
              </a:lnSpc>
            </a:pPr>
            <a:r>
              <a:rPr lang="ja-JP" altLang="en-US" sz="2800" b="1">
                <a:solidFill>
                  <a:schemeClr val="tx2"/>
                </a:solidFill>
                <a:effectLst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（おまけ）　</a:t>
            </a:r>
            <a:r>
              <a:rPr lang="en-US" altLang="ja-JP" sz="2800" b="1">
                <a:solidFill>
                  <a:schemeClr val="tx2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go.jp</a:t>
            </a:r>
            <a:r>
              <a:rPr lang="ja-JP" altLang="en-US" sz="2800" b="1">
                <a:solidFill>
                  <a:schemeClr val="tx2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にある慎重に扱うべき情報</a:t>
            </a:r>
            <a:endParaRPr lang="ja-JP" altLang="en-US" sz="2800" b="1">
              <a:solidFill>
                <a:schemeClr val="tx2"/>
              </a:solidFill>
              <a:effectLst/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F1E332C0-9DC4-E1AB-8DCA-C69B235C5E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989" y="1935625"/>
            <a:ext cx="5564286" cy="366009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DF6CB0C1-6220-D552-DB16-0DB96586B6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1958" y="1935625"/>
            <a:ext cx="5447212" cy="3660098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40F6B81F-C632-310A-1FC8-F9FFD5669385}"/>
              </a:ext>
            </a:extLst>
          </p:cNvPr>
          <p:cNvSpPr txBox="1"/>
          <p:nvPr/>
        </p:nvSpPr>
        <p:spPr>
          <a:xfrm>
            <a:off x="592191" y="1319569"/>
            <a:ext cx="5311882" cy="4947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3800"/>
              </a:lnSpc>
              <a:spcAft>
                <a:spcPts val="1200"/>
              </a:spcAft>
            </a:pPr>
            <a:r>
              <a:rPr lang="ja-JP" altLang="en-US" sz="1600" b="1">
                <a:solidFill>
                  <a:schemeClr val="tx2"/>
                </a:solidFill>
                <a:effectLst>
                  <a:glow rad="127000">
                    <a:schemeClr val="bg1">
                      <a:alpha val="79000"/>
                    </a:schemeClr>
                  </a:glo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② 府省庁から委託された民間事業者が調査したレポート</a:t>
            </a:r>
            <a:endParaRPr lang="en-US" altLang="ja-JP" sz="1600" b="1">
              <a:solidFill>
                <a:schemeClr val="tx2"/>
              </a:solidFill>
              <a:effectLst>
                <a:glow rad="127000">
                  <a:schemeClr val="bg1">
                    <a:alpha val="79000"/>
                  </a:schemeClr>
                </a:glow>
              </a:effectLst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3F68FE90-2ABF-84B5-07B7-6368A5A4D916}"/>
              </a:ext>
            </a:extLst>
          </p:cNvPr>
          <p:cNvSpPr txBox="1"/>
          <p:nvPr/>
        </p:nvSpPr>
        <p:spPr>
          <a:xfrm>
            <a:off x="6836545" y="1319569"/>
            <a:ext cx="4378038" cy="4947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3800"/>
              </a:lnSpc>
              <a:spcAft>
                <a:spcPts val="1200"/>
              </a:spcAft>
            </a:pPr>
            <a:r>
              <a:rPr lang="ja-JP" altLang="en-US" sz="1600" b="1">
                <a:solidFill>
                  <a:schemeClr val="tx2"/>
                </a:solidFill>
                <a:effectLst>
                  <a:glow rad="127000">
                    <a:schemeClr val="bg1">
                      <a:alpha val="79000"/>
                    </a:schemeClr>
                  </a:glo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③ 委員として招かれた企業や研究者の資料</a:t>
            </a:r>
            <a:endParaRPr lang="en-US" altLang="ja-JP" sz="1600" b="1">
              <a:solidFill>
                <a:schemeClr val="tx2"/>
              </a:solidFill>
              <a:effectLst>
                <a:glow rad="127000">
                  <a:schemeClr val="bg1">
                    <a:alpha val="79000"/>
                  </a:schemeClr>
                </a:glow>
              </a:effectLst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C4674FEA-6FD8-6D05-08FB-63EE4D625BC8}"/>
              </a:ext>
            </a:extLst>
          </p:cNvPr>
          <p:cNvSpPr txBox="1"/>
          <p:nvPr/>
        </p:nvSpPr>
        <p:spPr>
          <a:xfrm>
            <a:off x="940589" y="5887697"/>
            <a:ext cx="10310822" cy="654391"/>
          </a:xfrm>
          <a:prstGeom prst="rect">
            <a:avLst/>
          </a:prstGeom>
          <a:noFill/>
        </p:spPr>
        <p:txBody>
          <a:bodyPr wrap="square" lIns="144000" tIns="36000" rIns="144000" bIns="144000" anchor="t">
            <a:noAutofit/>
          </a:bodyPr>
          <a:lstStyle/>
          <a:p>
            <a:pPr algn="ctr">
              <a:lnSpc>
                <a:spcPts val="3800"/>
              </a:lnSpc>
              <a:spcAft>
                <a:spcPts val="1200"/>
              </a:spcAft>
            </a:pPr>
            <a:r>
              <a:rPr lang="en-US" altLang="ja-JP" sz="2000" b="1">
                <a:solidFill>
                  <a:schemeClr val="tx2"/>
                </a:solidFill>
                <a:effectLst>
                  <a:glow rad="127000">
                    <a:schemeClr val="bg1">
                      <a:alpha val="79000"/>
                    </a:schemeClr>
                  </a:glo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go.jp</a:t>
            </a:r>
            <a:r>
              <a:rPr lang="ja-JP" altLang="en-US" sz="2000" b="1">
                <a:solidFill>
                  <a:schemeClr val="tx2"/>
                </a:solidFill>
                <a:effectLst>
                  <a:glow rad="127000">
                    <a:schemeClr val="bg1">
                      <a:alpha val="79000"/>
                    </a:schemeClr>
                  </a:glo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に置かれていても、政府の見解ではない資料も稀に混ざっているので注意。</a:t>
            </a:r>
            <a:endParaRPr lang="en-US" altLang="ja-JP" sz="2000" b="1">
              <a:solidFill>
                <a:schemeClr val="tx2"/>
              </a:solidFill>
              <a:effectLst>
                <a:glow rad="127000">
                  <a:schemeClr val="bg1">
                    <a:alpha val="79000"/>
                  </a:schemeClr>
                </a:glow>
              </a:effectLst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199004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E48851-5941-445A-92D5-81B5321C5F9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37E3A0D-B003-487E-9C48-5FD2126DDD55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F5B1BFA8-7F3E-1FEA-DD37-C77AEF482023}"/>
              </a:ext>
            </a:extLst>
          </p:cNvPr>
          <p:cNvSpPr txBox="1"/>
          <p:nvPr/>
        </p:nvSpPr>
        <p:spPr>
          <a:xfrm>
            <a:off x="572146" y="2429996"/>
            <a:ext cx="7685933" cy="2517070"/>
          </a:xfrm>
          <a:prstGeom prst="rect">
            <a:avLst/>
          </a:prstGeom>
          <a:noFill/>
        </p:spPr>
        <p:txBody>
          <a:bodyPr wrap="square" lIns="144000" tIns="36000" rIns="144000" bIns="144000" anchor="t">
            <a:noAutofit/>
          </a:bodyPr>
          <a:lstStyle/>
          <a:p>
            <a:pPr marL="342900" indent="-342900">
              <a:lnSpc>
                <a:spcPts val="3800"/>
              </a:lnSpc>
              <a:spcAft>
                <a:spcPts val="1200"/>
              </a:spcAft>
              <a:buClr>
                <a:schemeClr val="tx2"/>
              </a:buClr>
              <a:buFont typeface="Wingdings" panose="05000000000000000000" pitchFamily="2" charset="2"/>
              <a:buChar char="n"/>
            </a:pPr>
            <a:r>
              <a:rPr lang="ja-JP" altLang="en-US" sz="2000" b="1">
                <a:solidFill>
                  <a:schemeClr val="tx2"/>
                </a:solidFill>
                <a:effectLst>
                  <a:glow rad="127000">
                    <a:schemeClr val="bg1">
                      <a:alpha val="79000"/>
                    </a:schemeClr>
                  </a:glo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信頼の感覚は人それぞれ。</a:t>
            </a:r>
            <a:endParaRPr lang="en-US" altLang="ja-JP" sz="2000" b="1">
              <a:solidFill>
                <a:schemeClr val="tx2"/>
              </a:solidFill>
              <a:effectLst>
                <a:glow rad="127000">
                  <a:schemeClr val="bg1">
                    <a:alpha val="79000"/>
                  </a:schemeClr>
                </a:glow>
              </a:effectLst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marL="342900" indent="-342900">
              <a:lnSpc>
                <a:spcPts val="3800"/>
              </a:lnSpc>
              <a:spcAft>
                <a:spcPts val="1200"/>
              </a:spcAft>
              <a:buClr>
                <a:schemeClr val="tx2"/>
              </a:buClr>
              <a:buFont typeface="Wingdings" panose="05000000000000000000" pitchFamily="2" charset="2"/>
              <a:buChar char="n"/>
            </a:pPr>
            <a:r>
              <a:rPr lang="ja-JP" altLang="en-US" sz="2000" b="1">
                <a:solidFill>
                  <a:schemeClr val="tx2"/>
                </a:solidFill>
                <a:effectLst>
                  <a:glow rad="127000">
                    <a:schemeClr val="bg1">
                      <a:alpha val="79000"/>
                    </a:schemeClr>
                  </a:glo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例えば私は元役人なので、政府に肯定的。</a:t>
            </a:r>
            <a:br>
              <a:rPr lang="en-US" altLang="ja-JP" sz="2000" b="1">
                <a:solidFill>
                  <a:schemeClr val="tx2"/>
                </a:solidFill>
                <a:effectLst>
                  <a:glow rad="127000">
                    <a:schemeClr val="bg1">
                      <a:alpha val="79000"/>
                    </a:schemeClr>
                  </a:glo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</a:br>
            <a:r>
              <a:rPr lang="ja-JP" altLang="en-US" sz="2000" b="1">
                <a:solidFill>
                  <a:schemeClr val="tx2"/>
                </a:solidFill>
                <a:effectLst>
                  <a:glow rad="127000">
                    <a:schemeClr val="bg1">
                      <a:alpha val="79000"/>
                    </a:schemeClr>
                  </a:glo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しかし、それが絶対正しいとは思っていない。</a:t>
            </a:r>
            <a:endParaRPr lang="en-US" altLang="ja-JP" sz="2000" b="1">
              <a:solidFill>
                <a:schemeClr val="tx2"/>
              </a:solidFill>
              <a:effectLst>
                <a:glow rad="127000">
                  <a:schemeClr val="bg1">
                    <a:alpha val="79000"/>
                  </a:schemeClr>
                </a:glow>
              </a:effectLst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marL="342900" indent="-342900">
              <a:lnSpc>
                <a:spcPts val="3800"/>
              </a:lnSpc>
              <a:spcAft>
                <a:spcPts val="1200"/>
              </a:spcAft>
              <a:buClr>
                <a:schemeClr val="tx2"/>
              </a:buClr>
              <a:buFont typeface="Wingdings" panose="05000000000000000000" pitchFamily="2" charset="2"/>
              <a:buChar char="n"/>
            </a:pPr>
            <a:r>
              <a:rPr lang="ja-JP" altLang="en-US" sz="2000" b="1">
                <a:solidFill>
                  <a:schemeClr val="tx2"/>
                </a:solidFill>
                <a:effectLst>
                  <a:glow rad="127000">
                    <a:schemeClr val="bg1">
                      <a:alpha val="79000"/>
                    </a:schemeClr>
                  </a:glo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意見や感覚の多様性はもちろん重要。</a:t>
            </a:r>
            <a:endParaRPr lang="en-US" altLang="ja-JP" sz="2000" b="1">
              <a:solidFill>
                <a:schemeClr val="tx2"/>
              </a:solidFill>
              <a:effectLst>
                <a:glow rad="127000">
                  <a:schemeClr val="bg1">
                    <a:alpha val="79000"/>
                  </a:schemeClr>
                </a:glow>
              </a:effectLst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>
              <a:lnSpc>
                <a:spcPts val="3800"/>
              </a:lnSpc>
              <a:spcAft>
                <a:spcPts val="1200"/>
              </a:spcAft>
            </a:pPr>
            <a:endParaRPr lang="en-US" altLang="ja-JP" sz="2000" b="1">
              <a:solidFill>
                <a:schemeClr val="tx2"/>
              </a:solidFill>
              <a:effectLst>
                <a:glow rad="127000">
                  <a:schemeClr val="bg1">
                    <a:alpha val="79000"/>
                  </a:schemeClr>
                </a:glow>
              </a:effectLst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8D38FB36-CC9A-D887-DE2C-CC611BA7655C}"/>
              </a:ext>
            </a:extLst>
          </p:cNvPr>
          <p:cNvSpPr txBox="1"/>
          <p:nvPr/>
        </p:nvSpPr>
        <p:spPr>
          <a:xfrm>
            <a:off x="1828799" y="466318"/>
            <a:ext cx="8794028" cy="654391"/>
          </a:xfrm>
          <a:prstGeom prst="rect">
            <a:avLst/>
          </a:prstGeom>
          <a:noFill/>
        </p:spPr>
        <p:txBody>
          <a:bodyPr wrap="square" lIns="144000" tIns="36000" rIns="144000" bIns="144000" anchor="ctr">
            <a:noAutofit/>
          </a:bodyPr>
          <a:lstStyle/>
          <a:p>
            <a:pPr algn="ctr">
              <a:lnSpc>
                <a:spcPts val="4100"/>
              </a:lnSpc>
            </a:pPr>
            <a:r>
              <a:rPr lang="ja-JP" altLang="en-US" sz="2800" b="1">
                <a:solidFill>
                  <a:schemeClr val="tx2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信頼の感覚は人によって異なる</a:t>
            </a:r>
            <a:endParaRPr lang="ja-JP" altLang="en-US" sz="2800" b="1">
              <a:solidFill>
                <a:schemeClr val="tx2"/>
              </a:solidFill>
              <a:effectLst/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pic>
        <p:nvPicPr>
          <p:cNvPr id="7" name="図 6" descr="設計図&#10;&#10;自動的に生成された説明">
            <a:extLst>
              <a:ext uri="{FF2B5EF4-FFF2-40B4-BE49-F238E27FC236}">
                <a16:creationId xmlns:a16="http://schemas.microsoft.com/office/drawing/2014/main" id="{103F181F-9745-4EC7-78D3-4FA4CAAC30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0130" y="1384773"/>
            <a:ext cx="4899991" cy="3562293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B61B3B0-4674-6475-6EC0-A5B6F0DB6BDB}"/>
              </a:ext>
            </a:extLst>
          </p:cNvPr>
          <p:cNvSpPr txBox="1"/>
          <p:nvPr/>
        </p:nvSpPr>
        <p:spPr>
          <a:xfrm>
            <a:off x="2958286" y="5775445"/>
            <a:ext cx="6535053" cy="523423"/>
          </a:xfrm>
          <a:prstGeom prst="rect">
            <a:avLst/>
          </a:prstGeom>
          <a:noFill/>
        </p:spPr>
        <p:txBody>
          <a:bodyPr wrap="square" lIns="144000" tIns="36000" rIns="144000" bIns="144000" anchor="t">
            <a:noAutofit/>
          </a:bodyPr>
          <a:lstStyle/>
          <a:p>
            <a:pPr>
              <a:lnSpc>
                <a:spcPts val="3800"/>
              </a:lnSpc>
              <a:spcAft>
                <a:spcPts val="1200"/>
              </a:spcAft>
            </a:pPr>
            <a:r>
              <a:rPr lang="ja-JP" altLang="en-US" sz="2400" b="1">
                <a:solidFill>
                  <a:schemeClr val="tx2"/>
                </a:solidFill>
                <a:effectLst>
                  <a:glow rad="127000">
                    <a:schemeClr val="bg1">
                      <a:alpha val="79000"/>
                    </a:schemeClr>
                  </a:glo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しかし、それが歪んでしまうトラップがある・・・</a:t>
            </a:r>
            <a:endParaRPr lang="en-US" altLang="ja-JP" sz="2400" b="1">
              <a:solidFill>
                <a:schemeClr val="tx2"/>
              </a:solidFill>
              <a:effectLst>
                <a:glow rad="127000">
                  <a:schemeClr val="bg1">
                    <a:alpha val="79000"/>
                  </a:schemeClr>
                </a:glow>
              </a:effectLst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84455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FF5C5419-ED93-4D46-9C0A-7458CD04ACD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37E3A0D-B003-487E-9C48-5FD2126DDD55}" type="slidenum">
              <a:rPr kumimoji="0" lang="en-US" sz="105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Meiryo UI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05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Meiryo UI"/>
              <a:cs typeface="+mn-cs"/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EC5ACB4E-7AA3-D306-C217-9B5D8B156E2D}"/>
              </a:ext>
            </a:extLst>
          </p:cNvPr>
          <p:cNvSpPr txBox="1"/>
          <p:nvPr/>
        </p:nvSpPr>
        <p:spPr>
          <a:xfrm>
            <a:off x="1727200" y="4221474"/>
            <a:ext cx="9440863" cy="1590051"/>
          </a:xfrm>
          <a:prstGeom prst="rect">
            <a:avLst/>
          </a:prstGeom>
          <a:noFill/>
        </p:spPr>
        <p:txBody>
          <a:bodyPr wrap="square" lIns="144000" tIns="36000" rIns="144000" bIns="144000" anchor="ctr">
            <a:noAutofit/>
          </a:bodyPr>
          <a:lstStyle>
            <a:defPPr>
              <a:defRPr lang="en-US"/>
            </a:defPPr>
            <a:lvl1pPr algn="ctr">
              <a:lnSpc>
                <a:spcPts val="4100"/>
              </a:lnSpc>
              <a:defRPr sz="2800" b="1">
                <a:solidFill>
                  <a:schemeClr val="tx2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defRPr>
            </a:lvl1pPr>
          </a:lstStyle>
          <a:p>
            <a:pPr marL="0" marR="0" lvl="0" indent="0" algn="r" defTabSz="914400" rtl="0" eaLnBrk="0" fontAlgn="base" latinLnBrk="0" hangingPunct="0">
              <a:lnSpc>
                <a:spcPts val="4100"/>
              </a:lnSpc>
              <a:spcBef>
                <a:spcPct val="0"/>
              </a:spcBef>
              <a:spcAft>
                <a:spcPts val="180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見たいものしか見えない</a:t>
            </a:r>
          </a:p>
          <a:p>
            <a:pPr marL="0" marR="0" lvl="0" indent="0" algn="r" defTabSz="914400" rtl="0" eaLnBrk="0" fontAlgn="base" latinLnBrk="0" hangingPunct="0">
              <a:lnSpc>
                <a:spcPts val="4100"/>
              </a:lnSpc>
              <a:spcBef>
                <a:spcPct val="0"/>
              </a:spcBef>
              <a:spcAft>
                <a:spcPts val="180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4400">
                <a:solidFill>
                  <a:srgbClr val="FFFFFF"/>
                </a:solidFill>
              </a:rPr>
              <a:t>フィルターバブルとエコーチェンバー</a:t>
            </a:r>
            <a:endParaRPr kumimoji="0" lang="en-US" altLang="ja-JP" sz="4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  <p:pic>
        <p:nvPicPr>
          <p:cNvPr id="3" name="図 2" descr="自然, 雨 が含まれている画像&#10;&#10;自動的に生成された説明">
            <a:extLst>
              <a:ext uri="{FF2B5EF4-FFF2-40B4-BE49-F238E27FC236}">
                <a16:creationId xmlns:a16="http://schemas.microsoft.com/office/drawing/2014/main" id="{FCEEDAF3-CB8C-D0AC-A037-48BE2EA915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559" y="664542"/>
            <a:ext cx="5167242" cy="3431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3726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7807B131-1B6F-4544-AC0F-0AD49CB203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9037" y="260209"/>
            <a:ext cx="9813925" cy="822325"/>
          </a:xfrm>
        </p:spPr>
        <p:txBody>
          <a:bodyPr/>
          <a:lstStyle/>
          <a:p>
            <a:pPr algn="ctr"/>
            <a:r>
              <a:rPr lang="ja-JP" altLang="en-US">
                <a:solidFill>
                  <a:schemeClr val="tx2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セキュリティ共有会のコンセプト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F37F668D-438B-4FC2-AC95-ECD9B3E058A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310C3FBB-4380-45ED-9B70-8D9DEB58C862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80ECB088-D3D3-4E81-A965-696630F50D15}"/>
              </a:ext>
            </a:extLst>
          </p:cNvPr>
          <p:cNvSpPr txBox="1"/>
          <p:nvPr/>
        </p:nvSpPr>
        <p:spPr>
          <a:xfrm>
            <a:off x="1335292" y="2014405"/>
            <a:ext cx="9521413" cy="33224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3600"/>
              </a:lnSpc>
              <a:spcAft>
                <a:spcPts val="4200"/>
              </a:spcAft>
              <a:buFont typeface="Wingdings" panose="05000000000000000000" pitchFamily="2" charset="2"/>
              <a:buChar char="n"/>
            </a:pPr>
            <a:r>
              <a:rPr kumimoji="1" lang="ja-JP" altLang="en-US" sz="2000" b="1">
                <a:solidFill>
                  <a:schemeClr val="tx2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セキュリティはセキュリティセンターの活動だけで完成しない。</a:t>
            </a:r>
            <a:br>
              <a:rPr kumimoji="1" lang="en-US" altLang="ja-JP" sz="2000" b="1">
                <a:solidFill>
                  <a:schemeClr val="tx2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</a:br>
            <a:r>
              <a:rPr kumimoji="1" lang="ja-JP" altLang="en-US" sz="2000" b="1">
                <a:solidFill>
                  <a:schemeClr val="tx2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従業員の皆さんの理解と協力が欠かせない。</a:t>
            </a:r>
            <a:br>
              <a:rPr kumimoji="1" lang="en-US" altLang="ja-JP" sz="2000" b="1">
                <a:solidFill>
                  <a:schemeClr val="tx2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</a:br>
            <a:r>
              <a:rPr kumimoji="1" lang="ja-JP" altLang="en-US" sz="2000" b="1">
                <a:solidFill>
                  <a:schemeClr val="tx2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→ </a:t>
            </a:r>
            <a:r>
              <a:rPr lang="ja-JP" altLang="en-US" sz="2000" b="1" u="sng">
                <a:solidFill>
                  <a:schemeClr val="bg2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セキュリティに対して肯定的な従業員 ＝ ファンの皆さんの協力が不可欠。</a:t>
            </a:r>
            <a:endParaRPr kumimoji="1" lang="en-US" altLang="ja-JP" sz="2000" b="1" u="sng">
              <a:solidFill>
                <a:schemeClr val="bg2"/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marL="342900" indent="-342900">
              <a:lnSpc>
                <a:spcPts val="3600"/>
              </a:lnSpc>
              <a:spcAft>
                <a:spcPts val="4200"/>
              </a:spcAft>
              <a:buFont typeface="Wingdings" panose="05000000000000000000" pitchFamily="2" charset="2"/>
              <a:buChar char="n"/>
            </a:pPr>
            <a:r>
              <a:rPr kumimoji="1" lang="ja-JP" altLang="en-US" sz="2000" b="1">
                <a:solidFill>
                  <a:schemeClr val="tx2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セキュリティは煩わしいことをお願いするケースが多い。</a:t>
            </a:r>
            <a:br>
              <a:rPr kumimoji="1" lang="en-US" altLang="ja-JP" sz="2000" b="1">
                <a:solidFill>
                  <a:schemeClr val="tx2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</a:br>
            <a:r>
              <a:rPr lang="ja-JP" altLang="en-US" sz="2000" b="1">
                <a:solidFill>
                  <a:schemeClr val="tx2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顔の見えない組織からの依頼は、従業員の反感を買いやすい。</a:t>
            </a:r>
            <a:br>
              <a:rPr kumimoji="1" lang="en-US" altLang="ja-JP" sz="2000" b="1">
                <a:solidFill>
                  <a:schemeClr val="tx2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</a:br>
            <a:r>
              <a:rPr kumimoji="1" lang="ja-JP" altLang="en-US" sz="2000" b="1">
                <a:solidFill>
                  <a:schemeClr val="tx2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→ </a:t>
            </a:r>
            <a:r>
              <a:rPr kumimoji="1" lang="ja-JP" altLang="en-US" sz="2000" b="1" u="sng">
                <a:solidFill>
                  <a:schemeClr val="bg2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理解と協力に繋がる情報発信が不可欠。</a:t>
            </a:r>
            <a:endParaRPr kumimoji="1" lang="en-US" altLang="ja-JP" sz="2000" b="1" u="sng">
              <a:solidFill>
                <a:schemeClr val="bg2"/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50799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E48851-5941-445A-92D5-81B5321C5F9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37E3A0D-B003-487E-9C48-5FD2126DDD55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F5B1BFA8-7F3E-1FEA-DD37-C77AEF482023}"/>
              </a:ext>
            </a:extLst>
          </p:cNvPr>
          <p:cNvSpPr txBox="1"/>
          <p:nvPr/>
        </p:nvSpPr>
        <p:spPr>
          <a:xfrm>
            <a:off x="5000017" y="1961743"/>
            <a:ext cx="7521693" cy="2934513"/>
          </a:xfrm>
          <a:prstGeom prst="rect">
            <a:avLst/>
          </a:prstGeom>
          <a:noFill/>
        </p:spPr>
        <p:txBody>
          <a:bodyPr wrap="square" lIns="144000" tIns="36000" rIns="144000" bIns="144000" anchor="t">
            <a:noAutofit/>
          </a:bodyPr>
          <a:lstStyle/>
          <a:p>
            <a:pPr marL="342900" indent="-342900">
              <a:lnSpc>
                <a:spcPts val="3800"/>
              </a:lnSpc>
              <a:spcAft>
                <a:spcPts val="1200"/>
              </a:spcAft>
              <a:buClr>
                <a:schemeClr val="tx2"/>
              </a:buClr>
              <a:buFont typeface="Wingdings" panose="05000000000000000000" pitchFamily="2" charset="2"/>
              <a:buChar char="n"/>
            </a:pPr>
            <a:r>
              <a:rPr lang="ja-JP" altLang="en-US" sz="2000" b="1">
                <a:solidFill>
                  <a:schemeClr val="tx2"/>
                </a:solidFill>
                <a:effectLst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現代の情報には、信頼の感覚を歪ませてしまう</a:t>
            </a:r>
            <a:br>
              <a:rPr lang="en-US" altLang="ja-JP" sz="2000" b="1">
                <a:solidFill>
                  <a:schemeClr val="tx2"/>
                </a:solidFill>
                <a:effectLst/>
                <a:latin typeface="BIZ UDPゴシック" panose="020B0400000000000000" pitchFamily="50" charset="-128"/>
                <a:ea typeface="BIZ UDPゴシック" panose="020B0400000000000000" pitchFamily="50" charset="-128"/>
              </a:rPr>
            </a:br>
            <a:r>
              <a:rPr lang="ja-JP" altLang="en-US" sz="2000" b="1">
                <a:solidFill>
                  <a:schemeClr val="tx2"/>
                </a:solidFill>
                <a:effectLst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気づきにくいトラップがある。</a:t>
            </a:r>
            <a:endParaRPr lang="en-US" altLang="ja-JP" sz="2000" b="1">
              <a:solidFill>
                <a:schemeClr val="tx2"/>
              </a:solidFill>
              <a:effectLst/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marL="342900" indent="-342900">
              <a:lnSpc>
                <a:spcPts val="3800"/>
              </a:lnSpc>
              <a:spcAft>
                <a:spcPts val="1200"/>
              </a:spcAft>
              <a:buClr>
                <a:schemeClr val="tx2"/>
              </a:buClr>
              <a:buFont typeface="Wingdings" panose="05000000000000000000" pitchFamily="2" charset="2"/>
              <a:buChar char="n"/>
            </a:pPr>
            <a:r>
              <a:rPr lang="ja-JP" altLang="en-US" sz="2000" b="1" u="sng">
                <a:solidFill>
                  <a:schemeClr val="accent1"/>
                </a:solidFill>
                <a:effectLst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フィルターバブル</a:t>
            </a:r>
            <a:r>
              <a:rPr lang="ja-JP" altLang="en-US" sz="2000" b="1">
                <a:solidFill>
                  <a:schemeClr val="tx2"/>
                </a:solidFill>
                <a:effectLst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と</a:t>
            </a:r>
            <a:r>
              <a:rPr lang="ja-JP" altLang="en-US" sz="2000" b="1" u="sng">
                <a:solidFill>
                  <a:schemeClr val="accent1"/>
                </a:solidFill>
                <a:effectLst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エコーチェンバー</a:t>
            </a:r>
            <a:r>
              <a:rPr lang="ja-JP" altLang="en-US" sz="2000" b="1">
                <a:solidFill>
                  <a:schemeClr val="tx2"/>
                </a:solidFill>
                <a:effectLst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によって</a:t>
            </a:r>
            <a:br>
              <a:rPr lang="en-US" altLang="ja-JP" sz="2000" b="1">
                <a:solidFill>
                  <a:schemeClr val="tx2"/>
                </a:solidFill>
                <a:effectLst/>
                <a:latin typeface="BIZ UDPゴシック" panose="020B0400000000000000" pitchFamily="50" charset="-128"/>
                <a:ea typeface="BIZ UDPゴシック" panose="020B0400000000000000" pitchFamily="50" charset="-128"/>
              </a:rPr>
            </a:br>
            <a:r>
              <a:rPr lang="ja-JP" altLang="en-US" sz="2000" b="1">
                <a:solidFill>
                  <a:schemeClr val="tx2"/>
                </a:solidFill>
                <a:effectLst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引き起こされやすい。</a:t>
            </a:r>
            <a:endParaRPr lang="en-US" altLang="ja-JP" sz="2000" b="1">
              <a:solidFill>
                <a:schemeClr val="tx2"/>
              </a:solidFill>
              <a:effectLst/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marL="342900" indent="-342900">
              <a:lnSpc>
                <a:spcPts val="3800"/>
              </a:lnSpc>
              <a:spcAft>
                <a:spcPts val="1200"/>
              </a:spcAft>
              <a:buFont typeface="Wingdings" panose="05000000000000000000" pitchFamily="2" charset="2"/>
              <a:buChar char="n"/>
            </a:pPr>
            <a:r>
              <a:rPr lang="ja-JP" altLang="en-US" sz="2000" b="1">
                <a:solidFill>
                  <a:schemeClr val="tx2"/>
                </a:solidFill>
                <a:effectLst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トラップによって、意見や感覚が激化したり、</a:t>
            </a:r>
            <a:br>
              <a:rPr lang="en-US" altLang="ja-JP" sz="2000" b="1">
                <a:solidFill>
                  <a:schemeClr val="tx2"/>
                </a:solidFill>
                <a:effectLst/>
                <a:latin typeface="BIZ UDPゴシック" panose="020B0400000000000000" pitchFamily="50" charset="-128"/>
                <a:ea typeface="BIZ UDPゴシック" panose="020B0400000000000000" pitchFamily="50" charset="-128"/>
              </a:rPr>
            </a:br>
            <a:r>
              <a:rPr lang="ja-JP" altLang="en-US" sz="2000" b="1">
                <a:solidFill>
                  <a:schemeClr val="tx2"/>
                </a:solidFill>
                <a:effectLst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進んではいけない方向に進んでしまったり、</a:t>
            </a:r>
            <a:br>
              <a:rPr lang="en-US" altLang="ja-JP" sz="2000" b="1">
                <a:solidFill>
                  <a:schemeClr val="tx2"/>
                </a:solidFill>
                <a:effectLst/>
                <a:latin typeface="BIZ UDPゴシック" panose="020B0400000000000000" pitchFamily="50" charset="-128"/>
                <a:ea typeface="BIZ UDPゴシック" panose="020B0400000000000000" pitchFamily="50" charset="-128"/>
              </a:rPr>
            </a:br>
            <a:r>
              <a:rPr lang="ja-JP" altLang="en-US" sz="2000" b="1">
                <a:solidFill>
                  <a:schemeClr val="tx2"/>
                </a:solidFill>
                <a:effectLst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対立に向かってしまうことがある。</a:t>
            </a:r>
            <a:endParaRPr lang="en-US" altLang="ja-JP" sz="2000" b="1">
              <a:solidFill>
                <a:schemeClr val="tx2"/>
              </a:solidFill>
              <a:effectLst/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8D38FB36-CC9A-D887-DE2C-CC611BA7655C}"/>
              </a:ext>
            </a:extLst>
          </p:cNvPr>
          <p:cNvSpPr txBox="1"/>
          <p:nvPr/>
        </p:nvSpPr>
        <p:spPr>
          <a:xfrm>
            <a:off x="1828799" y="466318"/>
            <a:ext cx="8794028" cy="654391"/>
          </a:xfrm>
          <a:prstGeom prst="rect">
            <a:avLst/>
          </a:prstGeom>
          <a:noFill/>
        </p:spPr>
        <p:txBody>
          <a:bodyPr wrap="square" lIns="144000" tIns="36000" rIns="144000" bIns="144000" anchor="ctr">
            <a:noAutofit/>
          </a:bodyPr>
          <a:lstStyle/>
          <a:p>
            <a:pPr algn="ctr">
              <a:lnSpc>
                <a:spcPts val="4100"/>
              </a:lnSpc>
            </a:pPr>
            <a:r>
              <a:rPr lang="ja-JP" altLang="en-US" sz="2800" b="1">
                <a:solidFill>
                  <a:schemeClr val="tx2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現代の情報のトラップ</a:t>
            </a:r>
            <a:endParaRPr lang="ja-JP" altLang="en-US" sz="2800" b="1">
              <a:solidFill>
                <a:schemeClr val="tx2"/>
              </a:solidFill>
              <a:effectLst/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F73BEA25-C62A-E140-8541-F16872D22E8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8234" y="2120899"/>
            <a:ext cx="3962908" cy="341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600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E48851-5941-445A-92D5-81B5321C5F9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37E3A0D-B003-487E-9C48-5FD2126DDD55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F5B1BFA8-7F3E-1FEA-DD37-C77AEF482023}"/>
              </a:ext>
            </a:extLst>
          </p:cNvPr>
          <p:cNvSpPr txBox="1"/>
          <p:nvPr/>
        </p:nvSpPr>
        <p:spPr>
          <a:xfrm>
            <a:off x="6245268" y="1717779"/>
            <a:ext cx="5759407" cy="4352281"/>
          </a:xfrm>
          <a:prstGeom prst="rect">
            <a:avLst/>
          </a:prstGeom>
          <a:noFill/>
        </p:spPr>
        <p:txBody>
          <a:bodyPr wrap="square" lIns="144000" tIns="36000" rIns="144000" bIns="144000" anchor="t">
            <a:noAutofit/>
          </a:bodyPr>
          <a:lstStyle/>
          <a:p>
            <a:pPr marL="342900" indent="-342900">
              <a:lnSpc>
                <a:spcPts val="3800"/>
              </a:lnSpc>
              <a:spcAft>
                <a:spcPts val="1200"/>
              </a:spcAft>
              <a:buFont typeface="Wingdings" panose="05000000000000000000" pitchFamily="2" charset="2"/>
              <a:buChar char="n"/>
            </a:pPr>
            <a:r>
              <a:rPr lang="en-US" altLang="ja-JP" sz="2000" b="1">
                <a:solidFill>
                  <a:schemeClr val="tx2"/>
                </a:solidFill>
                <a:effectLst>
                  <a:glow rad="127000">
                    <a:schemeClr val="bg1">
                      <a:alpha val="79000"/>
                    </a:schemeClr>
                  </a:glo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SNS</a:t>
            </a:r>
            <a:r>
              <a:rPr lang="ja-JP" altLang="en-US" sz="2000" b="1">
                <a:solidFill>
                  <a:schemeClr val="tx2"/>
                </a:solidFill>
                <a:effectLst>
                  <a:glow rad="127000">
                    <a:schemeClr val="bg1">
                      <a:alpha val="79000"/>
                    </a:schemeClr>
                  </a:glo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など現代の情報に触れる中で</a:t>
            </a:r>
            <a:br>
              <a:rPr lang="en-US" altLang="ja-JP" sz="2000" b="1">
                <a:solidFill>
                  <a:schemeClr val="tx2"/>
                </a:solidFill>
                <a:effectLst>
                  <a:glow rad="127000">
                    <a:schemeClr val="bg1">
                      <a:alpha val="79000"/>
                    </a:schemeClr>
                  </a:glo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</a:br>
            <a:r>
              <a:rPr lang="ja-JP" altLang="en-US" sz="2000" b="1">
                <a:solidFill>
                  <a:schemeClr val="tx2"/>
                </a:solidFill>
                <a:effectLst>
                  <a:glow rad="127000">
                    <a:schemeClr val="bg1">
                      <a:alpha val="79000"/>
                    </a:schemeClr>
                  </a:glo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自身と似た考え・意見が集まるようになり、</a:t>
            </a:r>
            <a:br>
              <a:rPr lang="en-US" altLang="ja-JP" sz="2000" b="1">
                <a:solidFill>
                  <a:schemeClr val="tx2"/>
                </a:solidFill>
                <a:effectLst>
                  <a:glow rad="127000">
                    <a:schemeClr val="bg1">
                      <a:alpha val="79000"/>
                    </a:schemeClr>
                  </a:glo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</a:br>
            <a:r>
              <a:rPr lang="ja-JP" altLang="en-US" sz="2000" b="1">
                <a:solidFill>
                  <a:schemeClr val="tx2"/>
                </a:solidFill>
                <a:effectLst>
                  <a:glow rad="127000">
                    <a:schemeClr val="bg1">
                      <a:alpha val="79000"/>
                    </a:schemeClr>
                  </a:glo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反対のものはフィルタリングされる現象。</a:t>
            </a:r>
            <a:endParaRPr lang="en-US" altLang="ja-JP" sz="2000" b="1">
              <a:solidFill>
                <a:schemeClr val="tx2"/>
              </a:solidFill>
              <a:effectLst>
                <a:glow rad="127000">
                  <a:schemeClr val="bg1">
                    <a:alpha val="79000"/>
                  </a:schemeClr>
                </a:glow>
              </a:effectLst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marL="342900" indent="-342900">
              <a:lnSpc>
                <a:spcPts val="3800"/>
              </a:lnSpc>
              <a:spcAft>
                <a:spcPts val="1200"/>
              </a:spcAft>
              <a:buFont typeface="Wingdings" panose="05000000000000000000" pitchFamily="2" charset="2"/>
              <a:buChar char="n"/>
            </a:pPr>
            <a:r>
              <a:rPr lang="ja-JP" altLang="en-US" sz="2000" b="1">
                <a:solidFill>
                  <a:schemeClr val="tx2"/>
                </a:solidFill>
                <a:effectLst>
                  <a:glow rad="127000">
                    <a:schemeClr val="bg1">
                      <a:alpha val="79000"/>
                    </a:schemeClr>
                  </a:glo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自分の見ている情報が世界のすべてであり、</a:t>
            </a:r>
            <a:br>
              <a:rPr lang="en-US" altLang="ja-JP" sz="2000" b="1">
                <a:solidFill>
                  <a:schemeClr val="tx2"/>
                </a:solidFill>
                <a:effectLst>
                  <a:glow rad="127000">
                    <a:schemeClr val="bg1">
                      <a:alpha val="79000"/>
                    </a:schemeClr>
                  </a:glo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</a:br>
            <a:r>
              <a:rPr lang="ja-JP" altLang="en-US" sz="2000" b="1">
                <a:solidFill>
                  <a:schemeClr val="tx2"/>
                </a:solidFill>
                <a:effectLst>
                  <a:glow rad="127000">
                    <a:schemeClr val="bg1">
                      <a:alpha val="79000"/>
                    </a:schemeClr>
                  </a:glo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それが正しいものに見え始めてしまう。</a:t>
            </a:r>
            <a:endParaRPr lang="en-US" altLang="ja-JP" sz="2000" b="1">
              <a:solidFill>
                <a:schemeClr val="tx2"/>
              </a:solidFill>
              <a:effectLst>
                <a:glow rad="127000">
                  <a:schemeClr val="bg1">
                    <a:alpha val="79000"/>
                  </a:schemeClr>
                </a:glow>
              </a:effectLst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marL="342900" indent="-342900">
              <a:lnSpc>
                <a:spcPts val="3800"/>
              </a:lnSpc>
              <a:spcAft>
                <a:spcPts val="1200"/>
              </a:spcAft>
              <a:buFont typeface="Wingdings" panose="05000000000000000000" pitchFamily="2" charset="2"/>
              <a:buChar char="n"/>
            </a:pPr>
            <a:r>
              <a:rPr lang="en-US" altLang="ja-JP" sz="2000" b="1">
                <a:solidFill>
                  <a:schemeClr val="tx2"/>
                </a:solidFill>
                <a:effectLst>
                  <a:glow rad="127000">
                    <a:schemeClr val="bg1">
                      <a:alpha val="79000"/>
                    </a:schemeClr>
                  </a:glo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SNS</a:t>
            </a:r>
            <a:r>
              <a:rPr lang="ja-JP" altLang="en-US" sz="2000" b="1">
                <a:solidFill>
                  <a:schemeClr val="tx2"/>
                </a:solidFill>
                <a:effectLst>
                  <a:glow rad="127000">
                    <a:schemeClr val="bg1">
                      <a:alpha val="79000"/>
                    </a:schemeClr>
                  </a:glo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をはじめとする現代の情報は、</a:t>
            </a:r>
            <a:br>
              <a:rPr lang="en-US" altLang="ja-JP" sz="2000" b="1">
                <a:solidFill>
                  <a:schemeClr val="tx2"/>
                </a:solidFill>
                <a:effectLst>
                  <a:glow rad="127000">
                    <a:schemeClr val="bg1">
                      <a:alpha val="79000"/>
                    </a:schemeClr>
                  </a:glo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</a:br>
            <a:r>
              <a:rPr lang="ja-JP" altLang="en-US" sz="2000" b="1">
                <a:solidFill>
                  <a:schemeClr val="tx2"/>
                </a:solidFill>
                <a:effectLst>
                  <a:glow rad="127000">
                    <a:schemeClr val="bg1">
                      <a:alpha val="79000"/>
                    </a:schemeClr>
                  </a:glo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利用者が関心を持ちそうな情報を</a:t>
            </a:r>
            <a:br>
              <a:rPr lang="en-US" altLang="ja-JP" sz="2000" b="1">
                <a:solidFill>
                  <a:schemeClr val="tx2"/>
                </a:solidFill>
                <a:effectLst>
                  <a:glow rad="127000">
                    <a:schemeClr val="bg1">
                      <a:alpha val="79000"/>
                    </a:schemeClr>
                  </a:glo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</a:br>
            <a:r>
              <a:rPr lang="ja-JP" altLang="en-US" sz="2000" b="1">
                <a:solidFill>
                  <a:schemeClr val="tx2"/>
                </a:solidFill>
                <a:effectLst>
                  <a:glow rad="127000">
                    <a:schemeClr val="bg1">
                      <a:alpha val="79000"/>
                    </a:schemeClr>
                  </a:glo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優先的に配信する仕組みがある。</a:t>
            </a:r>
            <a:endParaRPr lang="en-US" altLang="ja-JP" sz="2000" b="1">
              <a:solidFill>
                <a:schemeClr val="tx2"/>
              </a:solidFill>
              <a:effectLst>
                <a:glow rad="127000">
                  <a:schemeClr val="bg1">
                    <a:alpha val="79000"/>
                  </a:schemeClr>
                </a:glow>
              </a:effectLst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8D38FB36-CC9A-D887-DE2C-CC611BA7655C}"/>
              </a:ext>
            </a:extLst>
          </p:cNvPr>
          <p:cNvSpPr txBox="1"/>
          <p:nvPr/>
        </p:nvSpPr>
        <p:spPr>
          <a:xfrm>
            <a:off x="1828799" y="466318"/>
            <a:ext cx="8794028" cy="654391"/>
          </a:xfrm>
          <a:prstGeom prst="rect">
            <a:avLst/>
          </a:prstGeom>
          <a:noFill/>
        </p:spPr>
        <p:txBody>
          <a:bodyPr wrap="square" lIns="144000" tIns="36000" rIns="144000" bIns="144000" anchor="ctr">
            <a:noAutofit/>
          </a:bodyPr>
          <a:lstStyle/>
          <a:p>
            <a:pPr algn="ctr">
              <a:lnSpc>
                <a:spcPts val="4100"/>
              </a:lnSpc>
            </a:pPr>
            <a:r>
              <a:rPr lang="ja-JP" altLang="en-US" sz="2800" b="1">
                <a:solidFill>
                  <a:schemeClr val="tx2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フィルターバブルってなに？</a:t>
            </a:r>
            <a:endParaRPr lang="ja-JP" altLang="en-US" sz="2800" b="1">
              <a:solidFill>
                <a:schemeClr val="tx2"/>
              </a:solidFill>
              <a:effectLst/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pic>
        <p:nvPicPr>
          <p:cNvPr id="6" name="図 5" descr="ダイアグラム&#10;&#10;自動的に生成された説明">
            <a:extLst>
              <a:ext uri="{FF2B5EF4-FFF2-40B4-BE49-F238E27FC236}">
                <a16:creationId xmlns:a16="http://schemas.microsoft.com/office/drawing/2014/main" id="{5EE81345-8B4C-C521-8A93-48709A5A25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072" y="2015929"/>
            <a:ext cx="5008919" cy="3521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363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 descr="カレンダー が含まれている画像&#10;&#10;自動的に生成された説明">
            <a:extLst>
              <a:ext uri="{FF2B5EF4-FFF2-40B4-BE49-F238E27FC236}">
                <a16:creationId xmlns:a16="http://schemas.microsoft.com/office/drawing/2014/main" id="{F9153A6D-6757-5EC7-9087-26FD8CB2E20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85866" y="1579444"/>
            <a:ext cx="4312102" cy="3005401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E48851-5941-445A-92D5-81B5321C5F9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37E3A0D-B003-487E-9C48-5FD2126DDD55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F5B1BFA8-7F3E-1FEA-DD37-C77AEF482023}"/>
              </a:ext>
            </a:extLst>
          </p:cNvPr>
          <p:cNvSpPr txBox="1"/>
          <p:nvPr/>
        </p:nvSpPr>
        <p:spPr>
          <a:xfrm>
            <a:off x="438432" y="1706387"/>
            <a:ext cx="7702268" cy="2751514"/>
          </a:xfrm>
          <a:prstGeom prst="rect">
            <a:avLst/>
          </a:prstGeom>
          <a:noFill/>
        </p:spPr>
        <p:txBody>
          <a:bodyPr wrap="square" lIns="144000" tIns="36000" rIns="144000" bIns="144000" anchor="t">
            <a:noAutofit/>
          </a:bodyPr>
          <a:lstStyle/>
          <a:p>
            <a:pPr marL="342900" indent="-342900">
              <a:lnSpc>
                <a:spcPts val="3400"/>
              </a:lnSpc>
              <a:spcAft>
                <a:spcPts val="600"/>
              </a:spcAft>
              <a:buFont typeface="Wingdings" panose="05000000000000000000" pitchFamily="2" charset="2"/>
              <a:buChar char="n"/>
            </a:pPr>
            <a:r>
              <a:rPr lang="ja-JP" altLang="en-US" sz="2000" b="1">
                <a:solidFill>
                  <a:schemeClr val="tx2"/>
                </a:solidFill>
                <a:effectLst>
                  <a:glow rad="127000">
                    <a:schemeClr val="bg1">
                      <a:alpha val="79000"/>
                    </a:schemeClr>
                  </a:glo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温泉に浸かるカピバラが好きで</a:t>
            </a:r>
            <a:r>
              <a:rPr lang="en-US" altLang="ja-JP" sz="2000" b="1">
                <a:solidFill>
                  <a:schemeClr val="tx2"/>
                </a:solidFill>
                <a:effectLst>
                  <a:glow rad="127000">
                    <a:schemeClr val="bg1">
                      <a:alpha val="79000"/>
                    </a:schemeClr>
                  </a:glo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SNS</a:t>
            </a:r>
            <a:r>
              <a:rPr lang="ja-JP" altLang="en-US" sz="2000" b="1">
                <a:solidFill>
                  <a:schemeClr val="tx2"/>
                </a:solidFill>
                <a:effectLst>
                  <a:glow rad="127000">
                    <a:schemeClr val="bg1">
                      <a:alpha val="79000"/>
                    </a:schemeClr>
                  </a:glo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で毎日見ている。</a:t>
            </a:r>
            <a:endParaRPr lang="en-US" altLang="ja-JP" sz="2000" b="1">
              <a:solidFill>
                <a:schemeClr val="tx2"/>
              </a:solidFill>
              <a:effectLst>
                <a:glow rad="127000">
                  <a:schemeClr val="bg1">
                    <a:alpha val="79000"/>
                  </a:schemeClr>
                </a:glow>
              </a:effectLst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marL="342900" indent="-342900">
              <a:lnSpc>
                <a:spcPts val="3400"/>
              </a:lnSpc>
              <a:spcAft>
                <a:spcPts val="600"/>
              </a:spcAft>
              <a:buFont typeface="Wingdings" panose="05000000000000000000" pitchFamily="2" charset="2"/>
              <a:buChar char="n"/>
            </a:pPr>
            <a:r>
              <a:rPr lang="ja-JP" altLang="en-US" sz="2000" b="1">
                <a:solidFill>
                  <a:schemeClr val="tx2"/>
                </a:solidFill>
                <a:effectLst>
                  <a:glow rad="127000">
                    <a:schemeClr val="bg1">
                      <a:alpha val="79000"/>
                    </a:schemeClr>
                  </a:glo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なぜか知らない動物園の温泉カピバラが</a:t>
            </a:r>
            <a:br>
              <a:rPr lang="en-US" altLang="ja-JP" sz="2000" b="1">
                <a:solidFill>
                  <a:schemeClr val="tx2"/>
                </a:solidFill>
                <a:effectLst>
                  <a:glow rad="127000">
                    <a:schemeClr val="bg1">
                      <a:alpha val="79000"/>
                    </a:schemeClr>
                  </a:glo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</a:br>
            <a:r>
              <a:rPr lang="ja-JP" altLang="en-US" sz="2000" b="1">
                <a:solidFill>
                  <a:schemeClr val="tx2"/>
                </a:solidFill>
                <a:effectLst>
                  <a:glow rad="127000">
                    <a:schemeClr val="bg1">
                      <a:alpha val="79000"/>
                    </a:schemeClr>
                  </a:glo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お勧めとして</a:t>
            </a:r>
            <a:r>
              <a:rPr lang="en-US" altLang="ja-JP" sz="2000" b="1">
                <a:solidFill>
                  <a:schemeClr val="tx2"/>
                </a:solidFill>
                <a:effectLst>
                  <a:glow rad="127000">
                    <a:schemeClr val="bg1">
                      <a:alpha val="79000"/>
                    </a:schemeClr>
                  </a:glo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SNS</a:t>
            </a:r>
            <a:r>
              <a:rPr lang="ja-JP" altLang="en-US" sz="2000" b="1">
                <a:solidFill>
                  <a:schemeClr val="tx2"/>
                </a:solidFill>
                <a:effectLst>
                  <a:glow rad="127000">
                    <a:schemeClr val="bg1">
                      <a:alpha val="79000"/>
                    </a:schemeClr>
                  </a:glo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に次々表示される。</a:t>
            </a:r>
            <a:endParaRPr lang="en-US" altLang="ja-JP" sz="2000" b="1">
              <a:solidFill>
                <a:schemeClr val="tx2"/>
              </a:solidFill>
              <a:effectLst>
                <a:glow rad="127000">
                  <a:schemeClr val="bg1">
                    <a:alpha val="79000"/>
                  </a:schemeClr>
                </a:glow>
              </a:effectLst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marL="342900" indent="-342900">
              <a:lnSpc>
                <a:spcPts val="3400"/>
              </a:lnSpc>
              <a:spcAft>
                <a:spcPts val="600"/>
              </a:spcAft>
              <a:buFont typeface="Wingdings" panose="05000000000000000000" pitchFamily="2" charset="2"/>
              <a:buChar char="n"/>
            </a:pPr>
            <a:r>
              <a:rPr lang="ja-JP" altLang="en-US" sz="2000" b="1">
                <a:solidFill>
                  <a:schemeClr val="tx2"/>
                </a:solidFill>
                <a:effectLst>
                  <a:glow rad="127000">
                    <a:schemeClr val="bg1">
                      <a:alpha val="79000"/>
                    </a:schemeClr>
                  </a:glo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しかし、かわいいのでいいねを押す。</a:t>
            </a:r>
            <a:endParaRPr lang="en-US" altLang="ja-JP" sz="2000" b="1">
              <a:solidFill>
                <a:schemeClr val="tx2"/>
              </a:solidFill>
              <a:effectLst>
                <a:glow rad="127000">
                  <a:schemeClr val="bg1">
                    <a:alpha val="79000"/>
                  </a:schemeClr>
                </a:glow>
              </a:effectLst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marL="342900" indent="-342900">
              <a:lnSpc>
                <a:spcPts val="3400"/>
              </a:lnSpc>
              <a:spcAft>
                <a:spcPts val="600"/>
              </a:spcAft>
              <a:buFont typeface="Wingdings" panose="05000000000000000000" pitchFamily="2" charset="2"/>
              <a:buChar char="n"/>
            </a:pPr>
            <a:r>
              <a:rPr lang="ja-JP" altLang="en-US" sz="2000" b="1">
                <a:solidFill>
                  <a:schemeClr val="tx2"/>
                </a:solidFill>
                <a:effectLst>
                  <a:glow rad="127000">
                    <a:schemeClr val="bg1">
                      <a:alpha val="79000"/>
                    </a:schemeClr>
                  </a:glo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温泉カピバラが</a:t>
            </a:r>
            <a:r>
              <a:rPr lang="en-US" altLang="ja-JP" sz="2000" b="1">
                <a:solidFill>
                  <a:schemeClr val="tx2"/>
                </a:solidFill>
                <a:effectLst>
                  <a:glow rad="127000">
                    <a:schemeClr val="bg1">
                      <a:alpha val="79000"/>
                    </a:schemeClr>
                  </a:glo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SNS</a:t>
            </a:r>
            <a:r>
              <a:rPr lang="ja-JP" altLang="en-US" sz="2000" b="1">
                <a:solidFill>
                  <a:schemeClr val="tx2"/>
                </a:solidFill>
                <a:effectLst>
                  <a:glow rad="127000">
                    <a:schemeClr val="bg1">
                      <a:alpha val="79000"/>
                    </a:schemeClr>
                  </a:glo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にもっと増える。</a:t>
            </a:r>
            <a:endParaRPr lang="en-US" altLang="ja-JP" sz="2000" b="1">
              <a:solidFill>
                <a:schemeClr val="tx2"/>
              </a:solidFill>
              <a:effectLst>
                <a:glow rad="127000">
                  <a:schemeClr val="bg1">
                    <a:alpha val="79000"/>
                  </a:schemeClr>
                </a:glow>
              </a:effectLst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marL="342900" indent="-342900">
              <a:lnSpc>
                <a:spcPts val="3400"/>
              </a:lnSpc>
              <a:spcAft>
                <a:spcPts val="600"/>
              </a:spcAft>
              <a:buFont typeface="Wingdings" panose="05000000000000000000" pitchFamily="2" charset="2"/>
              <a:buChar char="n"/>
            </a:pPr>
            <a:r>
              <a:rPr lang="ja-JP" altLang="en-US" sz="2000" b="1">
                <a:solidFill>
                  <a:schemeClr val="tx2"/>
                </a:solidFill>
                <a:effectLst>
                  <a:glow rad="127000">
                    <a:schemeClr val="bg1">
                      <a:alpha val="79000"/>
                    </a:schemeClr>
                  </a:glo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これの繰り返し。</a:t>
            </a:r>
            <a:endParaRPr lang="en-US" altLang="ja-JP" sz="2000" b="1">
              <a:solidFill>
                <a:schemeClr val="tx2"/>
              </a:solidFill>
              <a:effectLst>
                <a:glow rad="127000">
                  <a:schemeClr val="bg1">
                    <a:alpha val="79000"/>
                  </a:schemeClr>
                </a:glow>
              </a:effectLst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8D38FB36-CC9A-D887-DE2C-CC611BA7655C}"/>
              </a:ext>
            </a:extLst>
          </p:cNvPr>
          <p:cNvSpPr txBox="1"/>
          <p:nvPr/>
        </p:nvSpPr>
        <p:spPr>
          <a:xfrm>
            <a:off x="1828799" y="466318"/>
            <a:ext cx="8794028" cy="654391"/>
          </a:xfrm>
          <a:prstGeom prst="rect">
            <a:avLst/>
          </a:prstGeom>
          <a:noFill/>
        </p:spPr>
        <p:txBody>
          <a:bodyPr wrap="square" lIns="144000" tIns="36000" rIns="144000" bIns="144000" anchor="ctr">
            <a:noAutofit/>
          </a:bodyPr>
          <a:lstStyle/>
          <a:p>
            <a:pPr algn="ctr">
              <a:lnSpc>
                <a:spcPts val="4100"/>
              </a:lnSpc>
            </a:pPr>
            <a:r>
              <a:rPr lang="ja-JP" altLang="en-US" sz="2800" b="1">
                <a:solidFill>
                  <a:schemeClr val="tx2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もしかしたら経験があるかも？</a:t>
            </a:r>
            <a:endParaRPr lang="ja-JP" altLang="en-US" sz="2800" b="1">
              <a:solidFill>
                <a:schemeClr val="tx2"/>
              </a:solidFill>
              <a:effectLst/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0A232E16-E1DD-C7C6-196E-F6B224D9D8D8}"/>
              </a:ext>
            </a:extLst>
          </p:cNvPr>
          <p:cNvSpPr txBox="1"/>
          <p:nvPr/>
        </p:nvSpPr>
        <p:spPr>
          <a:xfrm>
            <a:off x="650225" y="5170523"/>
            <a:ext cx="11151175" cy="4985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3800"/>
              </a:lnSpc>
              <a:spcAft>
                <a:spcPts val="1200"/>
              </a:spcAft>
            </a:pPr>
            <a:r>
              <a:rPr lang="ja-JP" altLang="en-US" sz="2200" b="1">
                <a:solidFill>
                  <a:schemeClr val="tx2"/>
                </a:solidFill>
                <a:effectLst>
                  <a:glow rad="127000">
                    <a:schemeClr val="bg1">
                      <a:alpha val="79000"/>
                    </a:schemeClr>
                  </a:glo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温泉カピバラは、世界で大流行している！間違いない、異論は認めん！（そんなわけない）</a:t>
            </a:r>
            <a:endParaRPr lang="en-US" altLang="ja-JP" sz="2200" b="1">
              <a:solidFill>
                <a:schemeClr val="tx2"/>
              </a:solidFill>
              <a:effectLst>
                <a:glow rad="127000">
                  <a:schemeClr val="bg1">
                    <a:alpha val="79000"/>
                  </a:schemeClr>
                </a:glow>
              </a:effectLst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DEF4D4D7-CB38-5DE5-FFF1-6BB45A81F39A}"/>
              </a:ext>
            </a:extLst>
          </p:cNvPr>
          <p:cNvSpPr txBox="1"/>
          <p:nvPr/>
        </p:nvSpPr>
        <p:spPr>
          <a:xfrm>
            <a:off x="650225" y="5669057"/>
            <a:ext cx="6621282" cy="5021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3800"/>
              </a:lnSpc>
              <a:spcAft>
                <a:spcPts val="1200"/>
              </a:spcAft>
            </a:pPr>
            <a:r>
              <a:rPr lang="ja-JP" altLang="en-US" sz="2200" b="1">
                <a:solidFill>
                  <a:schemeClr val="accent1"/>
                </a:solidFill>
                <a:effectLst>
                  <a:glow rad="127000">
                    <a:schemeClr val="bg1">
                      <a:alpha val="79000"/>
                    </a:schemeClr>
                  </a:glo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⇒ カピバラのフィルターバブルに包まれた状態</a:t>
            </a:r>
            <a:endParaRPr lang="en-US" altLang="ja-JP" sz="2200" b="1">
              <a:solidFill>
                <a:schemeClr val="accent1"/>
              </a:solidFill>
              <a:effectLst>
                <a:glow rad="127000">
                  <a:schemeClr val="bg1">
                    <a:alpha val="79000"/>
                  </a:schemeClr>
                </a:glow>
              </a:effectLst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66292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9" grpId="0"/>
      <p:bldP spid="1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E48851-5941-445A-92D5-81B5321C5F9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37E3A0D-B003-487E-9C48-5FD2126DDD55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8D38FB36-CC9A-D887-DE2C-CC611BA7655C}"/>
              </a:ext>
            </a:extLst>
          </p:cNvPr>
          <p:cNvSpPr txBox="1"/>
          <p:nvPr/>
        </p:nvSpPr>
        <p:spPr>
          <a:xfrm>
            <a:off x="1828799" y="466318"/>
            <a:ext cx="8794028" cy="654391"/>
          </a:xfrm>
          <a:prstGeom prst="rect">
            <a:avLst/>
          </a:prstGeom>
          <a:noFill/>
        </p:spPr>
        <p:txBody>
          <a:bodyPr wrap="square" lIns="144000" tIns="36000" rIns="144000" bIns="144000" anchor="ctr">
            <a:noAutofit/>
          </a:bodyPr>
          <a:lstStyle/>
          <a:p>
            <a:pPr algn="ctr">
              <a:lnSpc>
                <a:spcPts val="4100"/>
              </a:lnSpc>
            </a:pPr>
            <a:r>
              <a:rPr lang="ja-JP" altLang="en-US" sz="2800" b="1">
                <a:solidFill>
                  <a:schemeClr val="tx2"/>
                </a:solidFill>
                <a:effectLst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フィルターバブルはなぜ起こる？</a:t>
            </a:r>
          </a:p>
        </p:txBody>
      </p:sp>
      <p:sp>
        <p:nvSpPr>
          <p:cNvPr id="6" name="十字形 5">
            <a:extLst>
              <a:ext uri="{FF2B5EF4-FFF2-40B4-BE49-F238E27FC236}">
                <a16:creationId xmlns:a16="http://schemas.microsoft.com/office/drawing/2014/main" id="{AA9E8452-8697-9129-39E6-2D924461B472}"/>
              </a:ext>
            </a:extLst>
          </p:cNvPr>
          <p:cNvSpPr>
            <a:spLocks noChangeAspect="1"/>
          </p:cNvSpPr>
          <p:nvPr/>
        </p:nvSpPr>
        <p:spPr>
          <a:xfrm>
            <a:off x="6693470" y="2649364"/>
            <a:ext cx="405830" cy="405830"/>
          </a:xfrm>
          <a:prstGeom prst="plus">
            <a:avLst>
              <a:gd name="adj" fmla="val 37214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11" name="グループ化 10">
            <a:extLst>
              <a:ext uri="{FF2B5EF4-FFF2-40B4-BE49-F238E27FC236}">
                <a16:creationId xmlns:a16="http://schemas.microsoft.com/office/drawing/2014/main" id="{0A7FB440-7B1E-6E1E-96BA-B22A04CAA9BE}"/>
              </a:ext>
            </a:extLst>
          </p:cNvPr>
          <p:cNvGrpSpPr/>
          <p:nvPr/>
        </p:nvGrpSpPr>
        <p:grpSpPr>
          <a:xfrm>
            <a:off x="996949" y="1547324"/>
            <a:ext cx="10534651" cy="972139"/>
            <a:chOff x="361950" y="1796461"/>
            <a:chExt cx="10534651" cy="972139"/>
          </a:xfrm>
        </p:grpSpPr>
        <p:sp>
          <p:nvSpPr>
            <p:cNvPr id="2" name="テキスト ボックス 1">
              <a:extLst>
                <a:ext uri="{FF2B5EF4-FFF2-40B4-BE49-F238E27FC236}">
                  <a16:creationId xmlns:a16="http://schemas.microsoft.com/office/drawing/2014/main" id="{F5B1BFA8-7F3E-1FEA-DD37-C77AEF482023}"/>
                </a:ext>
              </a:extLst>
            </p:cNvPr>
            <p:cNvSpPr txBox="1"/>
            <p:nvPr/>
          </p:nvSpPr>
          <p:spPr>
            <a:xfrm>
              <a:off x="3606801" y="1796461"/>
              <a:ext cx="7289800" cy="972139"/>
            </a:xfrm>
            <a:prstGeom prst="rect">
              <a:avLst/>
            </a:prstGeom>
            <a:solidFill>
              <a:schemeClr val="tx2">
                <a:lumMod val="10000"/>
                <a:lumOff val="90000"/>
              </a:schemeClr>
            </a:solidFill>
          </p:spPr>
          <p:txBody>
            <a:bodyPr wrap="square" lIns="216000" tIns="180000" rIns="216000" bIns="288000" anchor="ctr">
              <a:noAutofit/>
            </a:bodyPr>
            <a:lstStyle/>
            <a:p>
              <a:pPr>
                <a:lnSpc>
                  <a:spcPts val="3600"/>
                </a:lnSpc>
                <a:spcAft>
                  <a:spcPts val="0"/>
                </a:spcAft>
              </a:pPr>
              <a:r>
                <a:rPr lang="ja-JP" altLang="en-US" b="1">
                  <a:solidFill>
                    <a:schemeClr val="tx2"/>
                  </a:solidFill>
                  <a:effectLst/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人の「自らの見たいもの、信じたいものを信じる」という心理的特性。</a:t>
              </a:r>
              <a:br>
                <a:rPr lang="en-US" altLang="ja-JP" b="1">
                  <a:solidFill>
                    <a:schemeClr val="tx2"/>
                  </a:solidFill>
                  <a:effectLst/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</a:br>
              <a:r>
                <a:rPr lang="ja-JP" altLang="en-US" b="1">
                  <a:solidFill>
                    <a:schemeClr val="tx2"/>
                  </a:solidFill>
                  <a:effectLst/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「確証バイアス」と呼ばれる。</a:t>
              </a:r>
              <a:endParaRPr lang="en-US" altLang="ja-JP" b="1">
                <a:solidFill>
                  <a:schemeClr val="tx2"/>
                </a:solidFill>
                <a:effectLst/>
                <a:latin typeface="BIZ UDPゴシック" panose="020B0400000000000000" pitchFamily="50" charset="-128"/>
                <a:ea typeface="BIZ UDPゴシック" panose="020B0400000000000000" pitchFamily="50" charset="-128"/>
              </a:endParaRPr>
            </a:p>
          </p:txBody>
        </p:sp>
        <p:sp>
          <p:nvSpPr>
            <p:cNvPr id="8" name="テキスト ボックス 7">
              <a:extLst>
                <a:ext uri="{FF2B5EF4-FFF2-40B4-BE49-F238E27FC236}">
                  <a16:creationId xmlns:a16="http://schemas.microsoft.com/office/drawing/2014/main" id="{847E13A3-9361-B6B8-C83F-8AE884881271}"/>
                </a:ext>
              </a:extLst>
            </p:cNvPr>
            <p:cNvSpPr txBox="1"/>
            <p:nvPr/>
          </p:nvSpPr>
          <p:spPr>
            <a:xfrm>
              <a:off x="361950" y="1990142"/>
              <a:ext cx="2870200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ja-JP" altLang="en-US" sz="3200" b="1">
                  <a:solidFill>
                    <a:schemeClr val="tx2"/>
                  </a:solidFill>
                  <a:effectLst/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心理的特性</a:t>
              </a:r>
              <a:endParaRPr lang="ja-JP" altLang="en-US" sz="3200"/>
            </a:p>
          </p:txBody>
        </p:sp>
      </p:grpSp>
      <p:grpSp>
        <p:nvGrpSpPr>
          <p:cNvPr id="10" name="グループ化 9">
            <a:extLst>
              <a:ext uri="{FF2B5EF4-FFF2-40B4-BE49-F238E27FC236}">
                <a16:creationId xmlns:a16="http://schemas.microsoft.com/office/drawing/2014/main" id="{E6ADF1A2-AF2E-BF0F-5243-4A4E0A9C7186}"/>
              </a:ext>
            </a:extLst>
          </p:cNvPr>
          <p:cNvGrpSpPr/>
          <p:nvPr/>
        </p:nvGrpSpPr>
        <p:grpSpPr>
          <a:xfrm>
            <a:off x="660400" y="3186521"/>
            <a:ext cx="10871200" cy="1464476"/>
            <a:chOff x="25401" y="4407214"/>
            <a:chExt cx="10871200" cy="1464476"/>
          </a:xfrm>
        </p:grpSpPr>
        <p:sp>
          <p:nvSpPr>
            <p:cNvPr id="4" name="テキスト ボックス 3">
              <a:extLst>
                <a:ext uri="{FF2B5EF4-FFF2-40B4-BE49-F238E27FC236}">
                  <a16:creationId xmlns:a16="http://schemas.microsoft.com/office/drawing/2014/main" id="{1F3D1CA6-9FD5-9DF5-ED69-C39B968A6708}"/>
                </a:ext>
              </a:extLst>
            </p:cNvPr>
            <p:cNvSpPr txBox="1"/>
            <p:nvPr/>
          </p:nvSpPr>
          <p:spPr>
            <a:xfrm>
              <a:off x="3687693" y="4407214"/>
              <a:ext cx="7208908" cy="1464476"/>
            </a:xfrm>
            <a:prstGeom prst="rect">
              <a:avLst/>
            </a:prstGeom>
            <a:solidFill>
              <a:schemeClr val="tx2">
                <a:lumMod val="10000"/>
                <a:lumOff val="90000"/>
              </a:schemeClr>
            </a:solidFill>
          </p:spPr>
          <p:txBody>
            <a:bodyPr wrap="square" lIns="216000" tIns="180000" rIns="216000" bIns="288000" anchor="ctr">
              <a:noAutofit/>
            </a:bodyPr>
            <a:lstStyle/>
            <a:p>
              <a:pPr>
                <a:lnSpc>
                  <a:spcPts val="3600"/>
                </a:lnSpc>
                <a:spcAft>
                  <a:spcPts val="0"/>
                </a:spcAft>
              </a:pPr>
              <a:r>
                <a:rPr lang="ja-JP" altLang="en-US" b="1">
                  <a:solidFill>
                    <a:schemeClr val="tx2"/>
                  </a:solidFill>
                  <a:effectLst/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利用者のクリック履歴などのデータを組み合わせて、</a:t>
              </a:r>
              <a:br>
                <a:rPr lang="en-US" altLang="ja-JP" b="1">
                  <a:solidFill>
                    <a:schemeClr val="tx2"/>
                  </a:solidFill>
                  <a:effectLst/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</a:br>
              <a:r>
                <a:rPr lang="ja-JP" altLang="en-US" b="1">
                  <a:solidFill>
                    <a:schemeClr val="tx2"/>
                  </a:solidFill>
                  <a:effectLst/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利用者が</a:t>
              </a:r>
              <a:r>
                <a:rPr lang="ja-JP" altLang="en-US" b="1">
                  <a:solidFill>
                    <a:schemeClr val="tx2"/>
                  </a:solidFill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関心がありそうな</a:t>
              </a:r>
              <a:r>
                <a:rPr lang="ja-JP" altLang="en-US" b="1">
                  <a:solidFill>
                    <a:schemeClr val="tx2"/>
                  </a:solidFill>
                  <a:effectLst/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情報を優先的に配信する仕組み。</a:t>
              </a:r>
              <a:br>
                <a:rPr lang="en-US" altLang="ja-JP" b="1">
                  <a:solidFill>
                    <a:schemeClr val="tx2"/>
                  </a:solidFill>
                  <a:effectLst/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</a:br>
              <a:r>
                <a:rPr lang="ja-JP" altLang="en-US" b="1">
                  <a:solidFill>
                    <a:schemeClr val="tx2"/>
                  </a:solidFill>
                  <a:effectLst/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例：たくさん</a:t>
              </a:r>
              <a:r>
                <a:rPr lang="en-US" altLang="ja-JP" b="1">
                  <a:solidFill>
                    <a:schemeClr val="tx2"/>
                  </a:solidFill>
                  <a:effectLst/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SNS</a:t>
              </a:r>
              <a:r>
                <a:rPr lang="ja-JP" altLang="en-US" b="1">
                  <a:solidFill>
                    <a:schemeClr val="tx2"/>
                  </a:solidFill>
                  <a:effectLst/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を見られる＝広告収入につながる</a:t>
              </a:r>
              <a:r>
                <a:rPr lang="ja-JP" altLang="en-US" b="1">
                  <a:solidFill>
                    <a:schemeClr val="tx2"/>
                  </a:solidFill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。</a:t>
              </a:r>
              <a:endParaRPr lang="en-US" altLang="ja-JP" b="1">
                <a:solidFill>
                  <a:schemeClr val="tx2"/>
                </a:solidFill>
                <a:effectLst/>
                <a:latin typeface="BIZ UDPゴシック" panose="020B0400000000000000" pitchFamily="50" charset="-128"/>
                <a:ea typeface="BIZ UDPゴシック" panose="020B0400000000000000" pitchFamily="50" charset="-128"/>
              </a:endParaRPr>
            </a:p>
          </p:txBody>
        </p:sp>
        <p:sp>
          <p:nvSpPr>
            <p:cNvPr id="9" name="テキスト ボックス 8">
              <a:extLst>
                <a:ext uri="{FF2B5EF4-FFF2-40B4-BE49-F238E27FC236}">
                  <a16:creationId xmlns:a16="http://schemas.microsoft.com/office/drawing/2014/main" id="{C674809B-9DF6-DE2D-CB25-4F3B4B455558}"/>
                </a:ext>
              </a:extLst>
            </p:cNvPr>
            <p:cNvSpPr txBox="1"/>
            <p:nvPr/>
          </p:nvSpPr>
          <p:spPr>
            <a:xfrm>
              <a:off x="25401" y="4847065"/>
              <a:ext cx="3543299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ja-JP" altLang="en-US" sz="3200" b="1">
                  <a:solidFill>
                    <a:schemeClr val="tx2"/>
                  </a:solidFill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情報配信</a:t>
              </a:r>
              <a:r>
                <a:rPr lang="ja-JP" altLang="en-US" sz="3200" b="1">
                  <a:solidFill>
                    <a:schemeClr val="tx2"/>
                  </a:solidFill>
                  <a:effectLst/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の仕組み</a:t>
              </a:r>
              <a:endParaRPr lang="ja-JP" altLang="en-US" sz="3200"/>
            </a:p>
          </p:txBody>
        </p:sp>
      </p:grp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C7DB46EA-E3E1-449C-20CC-51885D45FEB3}"/>
              </a:ext>
            </a:extLst>
          </p:cNvPr>
          <p:cNvSpPr txBox="1"/>
          <p:nvPr/>
        </p:nvSpPr>
        <p:spPr>
          <a:xfrm>
            <a:off x="1924049" y="5421794"/>
            <a:ext cx="8915401" cy="972140"/>
          </a:xfrm>
          <a:prstGeom prst="rect">
            <a:avLst/>
          </a:prstGeom>
          <a:noFill/>
        </p:spPr>
        <p:txBody>
          <a:bodyPr wrap="square" lIns="144000" tIns="36000" rIns="144000" bIns="144000" anchor="t">
            <a:noAutofit/>
          </a:bodyPr>
          <a:lstStyle/>
          <a:p>
            <a:pPr marL="342900" indent="-342900">
              <a:lnSpc>
                <a:spcPts val="3100"/>
              </a:lnSpc>
              <a:spcAft>
                <a:spcPts val="1200"/>
              </a:spcAft>
              <a:buFont typeface="Wingdings" panose="05000000000000000000" pitchFamily="2" charset="2"/>
              <a:buChar char="n"/>
            </a:pPr>
            <a:r>
              <a:rPr lang="ja-JP" altLang="en-US" sz="2000" b="1">
                <a:solidFill>
                  <a:schemeClr val="tx2"/>
                </a:solidFill>
                <a:effectLst>
                  <a:glow rad="127000">
                    <a:schemeClr val="bg1">
                      <a:alpha val="79000"/>
                    </a:schemeClr>
                  </a:glo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この結果、自身の興味のある情報だけにしか触れなくなり、</a:t>
            </a:r>
            <a:br>
              <a:rPr lang="en-US" altLang="ja-JP" sz="2000" b="1">
                <a:solidFill>
                  <a:schemeClr val="tx2"/>
                </a:solidFill>
                <a:effectLst>
                  <a:glow rad="127000">
                    <a:schemeClr val="bg1">
                      <a:alpha val="79000"/>
                    </a:schemeClr>
                  </a:glo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</a:br>
            <a:r>
              <a:rPr lang="ja-JP" altLang="en-US" sz="2000" b="1">
                <a:solidFill>
                  <a:schemeClr val="tx2"/>
                </a:solidFill>
                <a:effectLst>
                  <a:glow rad="127000">
                    <a:schemeClr val="bg1">
                      <a:alpha val="79000"/>
                    </a:schemeClr>
                  </a:glo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情報の膜に包まれたような「フィルターバブル」と呼ばれる状態となる。</a:t>
            </a:r>
            <a:endParaRPr lang="en-US" altLang="ja-JP" sz="2000" b="1">
              <a:solidFill>
                <a:schemeClr val="tx2"/>
              </a:solidFill>
              <a:effectLst>
                <a:glow rad="127000">
                  <a:schemeClr val="bg1">
                    <a:alpha val="79000"/>
                  </a:schemeClr>
                </a:glow>
              </a:effectLst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38184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2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E48851-5941-445A-92D5-81B5321C5F9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37E3A0D-B003-487E-9C48-5FD2126DDD55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F5B1BFA8-7F3E-1FEA-DD37-C77AEF482023}"/>
              </a:ext>
            </a:extLst>
          </p:cNvPr>
          <p:cNvSpPr txBox="1"/>
          <p:nvPr/>
        </p:nvSpPr>
        <p:spPr>
          <a:xfrm>
            <a:off x="5036459" y="2148562"/>
            <a:ext cx="7053943" cy="3325807"/>
          </a:xfrm>
          <a:prstGeom prst="rect">
            <a:avLst/>
          </a:prstGeom>
          <a:noFill/>
        </p:spPr>
        <p:txBody>
          <a:bodyPr wrap="square" lIns="144000" tIns="36000" rIns="144000" bIns="144000" anchor="t">
            <a:noAutofit/>
          </a:bodyPr>
          <a:lstStyle/>
          <a:p>
            <a:pPr marL="342900" indent="-342900">
              <a:lnSpc>
                <a:spcPts val="3800"/>
              </a:lnSpc>
              <a:spcAft>
                <a:spcPts val="1200"/>
              </a:spcAft>
              <a:buFont typeface="Wingdings" panose="05000000000000000000" pitchFamily="2" charset="2"/>
              <a:buChar char="n"/>
            </a:pPr>
            <a:r>
              <a:rPr lang="ja-JP" altLang="en-US" sz="2000" b="1">
                <a:solidFill>
                  <a:schemeClr val="tx2"/>
                </a:solidFill>
                <a:effectLst>
                  <a:glow rad="127000">
                    <a:schemeClr val="bg1">
                      <a:alpha val="79000"/>
                    </a:schemeClr>
                  </a:glo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自分と似た興味関心を持つ人と接触していくうちに、</a:t>
            </a:r>
            <a:br>
              <a:rPr lang="en-US" altLang="ja-JP" sz="2000" b="1">
                <a:solidFill>
                  <a:schemeClr val="tx2"/>
                </a:solidFill>
                <a:effectLst>
                  <a:glow rad="127000">
                    <a:schemeClr val="bg1">
                      <a:alpha val="79000"/>
                    </a:schemeClr>
                  </a:glo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</a:br>
            <a:r>
              <a:rPr lang="ja-JP" altLang="en-US" sz="2000" b="1">
                <a:solidFill>
                  <a:schemeClr val="tx2"/>
                </a:solidFill>
                <a:effectLst>
                  <a:glow rad="127000">
                    <a:schemeClr val="bg1">
                      <a:alpha val="79000"/>
                    </a:schemeClr>
                  </a:glo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自分の意見に似た肯定意見が返ってきて、</a:t>
            </a:r>
            <a:br>
              <a:rPr lang="en-US" altLang="ja-JP" sz="2000" b="1">
                <a:solidFill>
                  <a:schemeClr val="tx2"/>
                </a:solidFill>
                <a:effectLst>
                  <a:glow rad="127000">
                    <a:schemeClr val="bg1">
                      <a:alpha val="79000"/>
                    </a:schemeClr>
                  </a:glo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</a:br>
            <a:r>
              <a:rPr lang="ja-JP" altLang="en-US" sz="2000" b="1">
                <a:solidFill>
                  <a:schemeClr val="tx2"/>
                </a:solidFill>
                <a:effectLst>
                  <a:glow rad="127000">
                    <a:schemeClr val="bg1">
                      <a:alpha val="79000"/>
                    </a:schemeClr>
                  </a:glo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意見が増幅していくことがある。</a:t>
            </a:r>
            <a:endParaRPr lang="en-US" altLang="ja-JP" sz="2000" b="1">
              <a:solidFill>
                <a:schemeClr val="tx2"/>
              </a:solidFill>
              <a:effectLst>
                <a:glow rad="127000">
                  <a:schemeClr val="bg1">
                    <a:alpha val="79000"/>
                  </a:schemeClr>
                </a:glow>
              </a:effectLst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marL="342900" indent="-342900">
              <a:lnSpc>
                <a:spcPts val="3800"/>
              </a:lnSpc>
              <a:spcAft>
                <a:spcPts val="1200"/>
              </a:spcAft>
              <a:buFont typeface="Wingdings" panose="05000000000000000000" pitchFamily="2" charset="2"/>
              <a:buChar char="n"/>
            </a:pPr>
            <a:r>
              <a:rPr lang="ja-JP" altLang="en-US" sz="2000" b="1">
                <a:solidFill>
                  <a:schemeClr val="tx2"/>
                </a:solidFill>
                <a:effectLst>
                  <a:glow rad="127000">
                    <a:schemeClr val="bg1">
                      <a:alpha val="79000"/>
                    </a:schemeClr>
                  </a:glo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「エコーチェンバー」と呼ばれる。</a:t>
            </a:r>
            <a:br>
              <a:rPr lang="en-US" altLang="ja-JP" sz="2000" b="1">
                <a:solidFill>
                  <a:schemeClr val="tx2"/>
                </a:solidFill>
                <a:effectLst>
                  <a:glow rad="127000">
                    <a:schemeClr val="bg1">
                      <a:alpha val="79000"/>
                    </a:schemeClr>
                  </a:glo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</a:br>
            <a:r>
              <a:rPr lang="ja-JP" altLang="en-US" sz="2000" b="1">
                <a:solidFill>
                  <a:schemeClr val="tx2"/>
                </a:solidFill>
                <a:effectLst>
                  <a:glow rad="127000">
                    <a:schemeClr val="bg1">
                      <a:alpha val="79000"/>
                    </a:schemeClr>
                  </a:glo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限られた範囲で　肯定意見が繰り返されることで、</a:t>
            </a:r>
            <a:br>
              <a:rPr lang="en-US" altLang="ja-JP" sz="2000" b="1">
                <a:solidFill>
                  <a:schemeClr val="tx2"/>
                </a:solidFill>
                <a:effectLst>
                  <a:glow rad="127000">
                    <a:schemeClr val="bg1">
                      <a:alpha val="79000"/>
                    </a:schemeClr>
                  </a:glo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</a:br>
            <a:r>
              <a:rPr lang="ja-JP" altLang="en-US" sz="2000" b="1">
                <a:solidFill>
                  <a:schemeClr val="tx2"/>
                </a:solidFill>
                <a:effectLst>
                  <a:glow rad="127000">
                    <a:schemeClr val="bg1">
                      <a:alpha val="79000"/>
                    </a:schemeClr>
                  </a:glo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それが正しく間違いのないものと強く信じてしまう。</a:t>
            </a:r>
            <a:endParaRPr lang="en-US" altLang="ja-JP" sz="2000" b="1">
              <a:solidFill>
                <a:schemeClr val="tx2"/>
              </a:solidFill>
              <a:effectLst>
                <a:glow rad="127000">
                  <a:schemeClr val="bg1">
                    <a:alpha val="79000"/>
                  </a:schemeClr>
                </a:glow>
              </a:effectLst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8D38FB36-CC9A-D887-DE2C-CC611BA7655C}"/>
              </a:ext>
            </a:extLst>
          </p:cNvPr>
          <p:cNvSpPr txBox="1"/>
          <p:nvPr/>
        </p:nvSpPr>
        <p:spPr>
          <a:xfrm>
            <a:off x="1828799" y="466318"/>
            <a:ext cx="8794028" cy="654391"/>
          </a:xfrm>
          <a:prstGeom prst="rect">
            <a:avLst/>
          </a:prstGeom>
          <a:noFill/>
        </p:spPr>
        <p:txBody>
          <a:bodyPr wrap="square" lIns="144000" tIns="36000" rIns="144000" bIns="144000" anchor="ctr">
            <a:noAutofit/>
          </a:bodyPr>
          <a:lstStyle/>
          <a:p>
            <a:pPr algn="ctr">
              <a:lnSpc>
                <a:spcPts val="4100"/>
              </a:lnSpc>
            </a:pPr>
            <a:r>
              <a:rPr lang="ja-JP" altLang="en-US" sz="2800" b="1">
                <a:solidFill>
                  <a:schemeClr val="tx2"/>
                </a:solidFill>
                <a:effectLst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フィルターバブルを加速させるエコーチェンバー</a:t>
            </a:r>
          </a:p>
        </p:txBody>
      </p:sp>
      <p:grpSp>
        <p:nvGrpSpPr>
          <p:cNvPr id="10" name="グループ化 9">
            <a:extLst>
              <a:ext uri="{FF2B5EF4-FFF2-40B4-BE49-F238E27FC236}">
                <a16:creationId xmlns:a16="http://schemas.microsoft.com/office/drawing/2014/main" id="{347C2251-FA6A-96FC-4F64-3A3818C92329}"/>
              </a:ext>
            </a:extLst>
          </p:cNvPr>
          <p:cNvGrpSpPr/>
          <p:nvPr/>
        </p:nvGrpSpPr>
        <p:grpSpPr>
          <a:xfrm>
            <a:off x="253752" y="2395321"/>
            <a:ext cx="4782707" cy="2583080"/>
            <a:chOff x="355350" y="2395320"/>
            <a:chExt cx="5029201" cy="2739109"/>
          </a:xfrm>
        </p:grpSpPr>
        <p:pic>
          <p:nvPicPr>
            <p:cNvPr id="7" name="図 6" descr="ダイアグラム&#10;&#10;自動的に生成された説明">
              <a:extLst>
                <a:ext uri="{FF2B5EF4-FFF2-40B4-BE49-F238E27FC236}">
                  <a16:creationId xmlns:a16="http://schemas.microsoft.com/office/drawing/2014/main" id="{CBEF2C64-0A13-9D41-558A-F84AB3BAA0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55350" y="2395320"/>
              <a:ext cx="5029201" cy="2739109"/>
            </a:xfrm>
            <a:prstGeom prst="rect">
              <a:avLst/>
            </a:prstGeom>
          </p:spPr>
        </p:pic>
        <p:sp>
          <p:nvSpPr>
            <p:cNvPr id="6" name="テキスト ボックス 5">
              <a:extLst>
                <a:ext uri="{FF2B5EF4-FFF2-40B4-BE49-F238E27FC236}">
                  <a16:creationId xmlns:a16="http://schemas.microsoft.com/office/drawing/2014/main" id="{C4929785-6A1B-35E9-8FEF-AD0ABF4FA5F2}"/>
                </a:ext>
              </a:extLst>
            </p:cNvPr>
            <p:cNvSpPr txBox="1"/>
            <p:nvPr/>
          </p:nvSpPr>
          <p:spPr>
            <a:xfrm>
              <a:off x="1757365" y="3718702"/>
              <a:ext cx="1978855" cy="68537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ja-JP" altLang="en-US"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カピバラは</a:t>
              </a:r>
              <a:br>
                <a:rPr lang="en-US" altLang="ja-JP"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</a:br>
              <a:r>
                <a:rPr lang="ja-JP" altLang="en-US">
                  <a:latin typeface="BIZ UDPゴシック" panose="020B0400000000000000" pitchFamily="50" charset="-128"/>
                  <a:ea typeface="BIZ UDPゴシック" panose="020B0400000000000000" pitchFamily="50" charset="-128"/>
                </a:rPr>
                <a:t>世界一かわいい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5936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E48851-5941-445A-92D5-81B5321C5F9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37E3A0D-B003-487E-9C48-5FD2126DDD55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8D38FB36-CC9A-D887-DE2C-CC611BA7655C}"/>
              </a:ext>
            </a:extLst>
          </p:cNvPr>
          <p:cNvSpPr txBox="1"/>
          <p:nvPr/>
        </p:nvSpPr>
        <p:spPr>
          <a:xfrm>
            <a:off x="1828799" y="466318"/>
            <a:ext cx="8794028" cy="654391"/>
          </a:xfrm>
          <a:prstGeom prst="rect">
            <a:avLst/>
          </a:prstGeom>
          <a:noFill/>
        </p:spPr>
        <p:txBody>
          <a:bodyPr wrap="square" lIns="144000" tIns="36000" rIns="144000" bIns="144000" anchor="ctr">
            <a:noAutofit/>
          </a:bodyPr>
          <a:lstStyle/>
          <a:p>
            <a:pPr algn="ctr">
              <a:lnSpc>
                <a:spcPts val="4100"/>
              </a:lnSpc>
            </a:pPr>
            <a:r>
              <a:rPr lang="ja-JP" altLang="en-US" sz="2800" b="1">
                <a:solidFill>
                  <a:schemeClr val="tx2"/>
                </a:solidFill>
                <a:effectLst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極端化による対立</a:t>
            </a: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90C173E1-F437-1F3C-0DAC-962903BAEB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093" y="1615614"/>
            <a:ext cx="4443785" cy="295556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8662DDE7-DB44-2325-529A-EE5933ECC4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0080" y="1615614"/>
            <a:ext cx="4438563" cy="298167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6BC2A5DA-35B1-22AB-3D91-E7572326D787}"/>
              </a:ext>
            </a:extLst>
          </p:cNvPr>
          <p:cNvSpPr txBox="1"/>
          <p:nvPr/>
        </p:nvSpPr>
        <p:spPr>
          <a:xfrm>
            <a:off x="1836146" y="5117114"/>
            <a:ext cx="8794027" cy="9820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ts val="3800"/>
              </a:lnSpc>
              <a:spcAft>
                <a:spcPts val="1200"/>
              </a:spcAft>
              <a:buFont typeface="Wingdings" panose="05000000000000000000" pitchFamily="2" charset="2"/>
              <a:buChar char="n"/>
            </a:pPr>
            <a:r>
              <a:rPr lang="ja-JP" altLang="en-US" sz="2000" b="1">
                <a:solidFill>
                  <a:schemeClr val="tx2"/>
                </a:solidFill>
                <a:effectLst>
                  <a:glow rad="127000">
                    <a:schemeClr val="bg1">
                      <a:alpha val="79000"/>
                    </a:schemeClr>
                  </a:glo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意見や思想が極端になると、考えが異なる他者を受け入れられず、</a:t>
            </a:r>
            <a:br>
              <a:rPr lang="en-US" altLang="ja-JP" sz="2000" b="1">
                <a:solidFill>
                  <a:schemeClr val="tx2"/>
                </a:solidFill>
                <a:effectLst>
                  <a:glow rad="127000">
                    <a:schemeClr val="bg1">
                      <a:alpha val="79000"/>
                    </a:schemeClr>
                  </a:glo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</a:br>
            <a:r>
              <a:rPr lang="ja-JP" altLang="en-US" sz="2000" b="1">
                <a:solidFill>
                  <a:schemeClr val="tx2"/>
                </a:solidFill>
                <a:effectLst>
                  <a:glow rad="127000">
                    <a:schemeClr val="bg1">
                      <a:alpha val="79000"/>
                    </a:schemeClr>
                  </a:glo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話し合うことを拒否する傾向にある。対立構造になりがち。</a:t>
            </a:r>
            <a:endParaRPr lang="en-US" altLang="ja-JP" sz="2000" b="1">
              <a:solidFill>
                <a:schemeClr val="tx2"/>
              </a:solidFill>
              <a:effectLst>
                <a:glow rad="127000">
                  <a:schemeClr val="bg1">
                    <a:alpha val="79000"/>
                  </a:schemeClr>
                </a:glow>
              </a:effectLst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477920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 descr="設計図 が含まれている画像&#10;&#10;自動的に生成された説明">
            <a:extLst>
              <a:ext uri="{FF2B5EF4-FFF2-40B4-BE49-F238E27FC236}">
                <a16:creationId xmlns:a16="http://schemas.microsoft.com/office/drawing/2014/main" id="{D2C2538D-88EC-47E9-5F5D-2ABCA926AA5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23200" y="1647654"/>
            <a:ext cx="3596641" cy="3349709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E48851-5941-445A-92D5-81B5321C5F9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37E3A0D-B003-487E-9C48-5FD2126DDD55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F5B1BFA8-7F3E-1FEA-DD37-C77AEF482023}"/>
              </a:ext>
            </a:extLst>
          </p:cNvPr>
          <p:cNvSpPr txBox="1"/>
          <p:nvPr/>
        </p:nvSpPr>
        <p:spPr>
          <a:xfrm>
            <a:off x="731609" y="1371429"/>
            <a:ext cx="7235920" cy="3047717"/>
          </a:xfrm>
          <a:prstGeom prst="rect">
            <a:avLst/>
          </a:prstGeom>
          <a:noFill/>
        </p:spPr>
        <p:txBody>
          <a:bodyPr wrap="square" lIns="144000" tIns="36000" rIns="144000" bIns="144000" anchor="t">
            <a:noAutofit/>
          </a:bodyPr>
          <a:lstStyle/>
          <a:p>
            <a:pPr marL="342900" indent="-342900">
              <a:lnSpc>
                <a:spcPts val="3800"/>
              </a:lnSpc>
              <a:spcAft>
                <a:spcPts val="1200"/>
              </a:spcAft>
              <a:buFont typeface="Wingdings" panose="05000000000000000000" pitchFamily="2" charset="2"/>
              <a:buChar char="n"/>
            </a:pPr>
            <a:r>
              <a:rPr lang="ja-JP" altLang="en-US" sz="2000" b="1">
                <a:solidFill>
                  <a:schemeClr val="tx2"/>
                </a:solidFill>
                <a:effectLst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ここまで仕組みを聞いてしまった皆さんは大丈夫。</a:t>
            </a:r>
            <a:endParaRPr lang="en-US" altLang="ja-JP" sz="2000" b="1">
              <a:solidFill>
                <a:schemeClr val="tx2"/>
              </a:solidFill>
              <a:effectLst/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marL="342900" indent="-342900">
              <a:lnSpc>
                <a:spcPts val="3800"/>
              </a:lnSpc>
              <a:spcAft>
                <a:spcPts val="1200"/>
              </a:spcAft>
              <a:buFont typeface="Wingdings" panose="05000000000000000000" pitchFamily="2" charset="2"/>
              <a:buChar char="n"/>
            </a:pPr>
            <a:r>
              <a:rPr lang="ja-JP" altLang="en-US" sz="2000" b="1">
                <a:solidFill>
                  <a:schemeClr val="tx2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自分の好む</a:t>
            </a:r>
            <a:r>
              <a:rPr lang="ja-JP" altLang="en-US" sz="2000" b="1">
                <a:solidFill>
                  <a:schemeClr val="tx2"/>
                </a:solidFill>
                <a:effectLst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情報</a:t>
            </a:r>
            <a:r>
              <a:rPr lang="ja-JP" altLang="en-US" sz="2000" b="1">
                <a:solidFill>
                  <a:schemeClr val="tx2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を優先的に見せられて</a:t>
            </a:r>
            <a:r>
              <a:rPr lang="ja-JP" altLang="en-US" sz="2000" b="1">
                <a:solidFill>
                  <a:schemeClr val="tx2"/>
                </a:solidFill>
                <a:effectLst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いる仕組みと</a:t>
            </a:r>
            <a:br>
              <a:rPr lang="en-US" altLang="ja-JP" sz="2000" b="1">
                <a:solidFill>
                  <a:schemeClr val="tx2"/>
                </a:solidFill>
                <a:effectLst/>
                <a:latin typeface="BIZ UDPゴシック" panose="020B0400000000000000" pitchFamily="50" charset="-128"/>
                <a:ea typeface="BIZ UDPゴシック" panose="020B0400000000000000" pitchFamily="50" charset="-128"/>
              </a:rPr>
            </a:br>
            <a:r>
              <a:rPr lang="ja-JP" altLang="en-US" sz="2000" b="1">
                <a:solidFill>
                  <a:schemeClr val="tx2"/>
                </a:solidFill>
                <a:effectLst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なっていることを意識。</a:t>
            </a:r>
            <a:endParaRPr lang="en-US" altLang="ja-JP" sz="2000" b="1">
              <a:solidFill>
                <a:schemeClr val="tx2"/>
              </a:solidFill>
              <a:effectLst/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marL="342900" indent="-342900">
              <a:lnSpc>
                <a:spcPts val="3800"/>
              </a:lnSpc>
              <a:spcAft>
                <a:spcPts val="1200"/>
              </a:spcAft>
              <a:buFont typeface="Wingdings" panose="05000000000000000000" pitchFamily="2" charset="2"/>
              <a:buChar char="n"/>
            </a:pPr>
            <a:r>
              <a:rPr lang="ja-JP" altLang="en-US" sz="2000" b="1">
                <a:solidFill>
                  <a:schemeClr val="tx2"/>
                </a:solidFill>
                <a:effectLst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一歩引いた目線</a:t>
            </a:r>
            <a:r>
              <a:rPr lang="ja-JP" altLang="en-US" sz="2000" b="1">
                <a:solidFill>
                  <a:schemeClr val="tx2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になってみると、自分の行動で</a:t>
            </a:r>
            <a:br>
              <a:rPr lang="en-US" altLang="ja-JP" sz="2000" b="1">
                <a:solidFill>
                  <a:schemeClr val="tx2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</a:br>
            <a:r>
              <a:rPr lang="en-US" altLang="ja-JP" sz="2000" b="1">
                <a:solidFill>
                  <a:schemeClr val="tx2"/>
                </a:solidFill>
                <a:effectLst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SNS</a:t>
            </a:r>
            <a:r>
              <a:rPr lang="ja-JP" altLang="en-US" sz="2000" b="1">
                <a:solidFill>
                  <a:schemeClr val="tx2"/>
                </a:solidFill>
                <a:effectLst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などの情報配信の動きが変わるのが見える。</a:t>
            </a:r>
            <a:endParaRPr lang="en-US" altLang="ja-JP" sz="2000" b="1">
              <a:solidFill>
                <a:schemeClr val="tx2"/>
              </a:solidFill>
              <a:effectLst/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marL="342900" indent="-342900">
              <a:lnSpc>
                <a:spcPts val="3800"/>
              </a:lnSpc>
              <a:spcAft>
                <a:spcPts val="1200"/>
              </a:spcAft>
              <a:buFont typeface="Wingdings" panose="05000000000000000000" pitchFamily="2" charset="2"/>
              <a:buChar char="n"/>
            </a:pPr>
            <a:r>
              <a:rPr lang="ja-JP" altLang="en-US" sz="2000" b="1">
                <a:solidFill>
                  <a:schemeClr val="tx2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情報配信の仕組みが悪というわけではない。</a:t>
            </a:r>
            <a:br>
              <a:rPr lang="en-US" altLang="ja-JP" sz="2000" b="1">
                <a:solidFill>
                  <a:schemeClr val="tx2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</a:br>
            <a:r>
              <a:rPr lang="ja-JP" altLang="en-US" sz="2000" b="1">
                <a:solidFill>
                  <a:schemeClr val="tx2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仕組みを理解したうえで使いこなすともっと面白い。</a:t>
            </a:r>
            <a:endParaRPr lang="en-US" altLang="ja-JP" sz="2000" b="1">
              <a:solidFill>
                <a:schemeClr val="tx2"/>
              </a:solidFill>
              <a:effectLst/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8D38FB36-CC9A-D887-DE2C-CC611BA7655C}"/>
              </a:ext>
            </a:extLst>
          </p:cNvPr>
          <p:cNvSpPr txBox="1"/>
          <p:nvPr/>
        </p:nvSpPr>
        <p:spPr>
          <a:xfrm>
            <a:off x="1828799" y="466318"/>
            <a:ext cx="8794028" cy="654391"/>
          </a:xfrm>
          <a:prstGeom prst="rect">
            <a:avLst/>
          </a:prstGeom>
          <a:noFill/>
        </p:spPr>
        <p:txBody>
          <a:bodyPr wrap="square" lIns="144000" tIns="36000" rIns="144000" bIns="144000" anchor="ctr">
            <a:noAutofit/>
          </a:bodyPr>
          <a:lstStyle/>
          <a:p>
            <a:pPr algn="ctr">
              <a:lnSpc>
                <a:spcPts val="4100"/>
              </a:lnSpc>
            </a:pPr>
            <a:r>
              <a:rPr lang="ja-JP" altLang="en-US" sz="2800" b="1">
                <a:solidFill>
                  <a:schemeClr val="tx2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一歩引いた目線を持ってみる</a:t>
            </a:r>
            <a:endParaRPr lang="ja-JP" altLang="en-US" sz="2800" b="1">
              <a:solidFill>
                <a:schemeClr val="tx2"/>
              </a:solidFill>
              <a:effectLst/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4" name="吹き出し: 角を丸めた四角形 3">
            <a:extLst>
              <a:ext uri="{FF2B5EF4-FFF2-40B4-BE49-F238E27FC236}">
                <a16:creationId xmlns:a16="http://schemas.microsoft.com/office/drawing/2014/main" id="{FB8A690C-4054-6194-A439-0808DEB32053}"/>
              </a:ext>
            </a:extLst>
          </p:cNvPr>
          <p:cNvSpPr/>
          <p:nvPr/>
        </p:nvSpPr>
        <p:spPr>
          <a:xfrm>
            <a:off x="5407480" y="5449175"/>
            <a:ext cx="5310598" cy="942507"/>
          </a:xfrm>
          <a:prstGeom prst="wedgeRoundRectCallout">
            <a:avLst>
              <a:gd name="adj1" fmla="val -55393"/>
              <a:gd name="adj2" fmla="val -47222"/>
              <a:gd name="adj3" fmla="val 16667"/>
            </a:avLst>
          </a:prstGeom>
          <a:solidFill>
            <a:schemeClr val="bg1"/>
          </a:solidFill>
          <a:ln w="571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" rIns="144000" bIns="108000" rtlCol="0" anchor="ctr">
            <a:spAutoFit/>
          </a:bodyPr>
          <a:lstStyle/>
          <a:p>
            <a:pPr>
              <a:lnSpc>
                <a:spcPts val="3000"/>
              </a:lnSpc>
              <a:spcAft>
                <a:spcPts val="1200"/>
              </a:spcAft>
            </a:pPr>
            <a:r>
              <a:rPr kumimoji="1" lang="ja-JP" altLang="en-US" b="1">
                <a:solidFill>
                  <a:schemeClr val="tx2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効率的に情報を集めやすくなる。</a:t>
            </a:r>
            <a:br>
              <a:rPr kumimoji="1" lang="ja-JP" altLang="en-US" b="1">
                <a:solidFill>
                  <a:schemeClr val="tx2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</a:br>
            <a:r>
              <a:rPr kumimoji="1" lang="ja-JP" altLang="en-US" b="1" strike="sngStrike">
                <a:solidFill>
                  <a:schemeClr val="tx2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カピバラ </a:t>
            </a:r>
            <a:r>
              <a:rPr kumimoji="1" lang="ja-JP" altLang="en-US" b="1">
                <a:solidFill>
                  <a:schemeClr val="tx2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セキュリティの情報を集めやすくなる。</a:t>
            </a:r>
          </a:p>
        </p:txBody>
      </p:sp>
    </p:spTree>
    <p:extLst>
      <p:ext uri="{BB962C8B-B14F-4D97-AF65-F5344CB8AC3E}">
        <p14:creationId xmlns:p14="http://schemas.microsoft.com/office/powerpoint/2010/main" val="3458282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4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 descr="抽象, 挿絵 が含まれている画像&#10;&#10;自動的に生成された説明">
            <a:extLst>
              <a:ext uri="{FF2B5EF4-FFF2-40B4-BE49-F238E27FC236}">
                <a16:creationId xmlns:a16="http://schemas.microsoft.com/office/drawing/2014/main" id="{7EFB200D-A018-C8F8-9DBB-FC737E59E75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5559" y="664542"/>
            <a:ext cx="5167242" cy="3431049"/>
          </a:xfrm>
          <a:prstGeom prst="rect">
            <a:avLst/>
          </a:prstGeom>
        </p:spPr>
      </p:pic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FF5C5419-ED93-4D46-9C0A-7458CD04ACD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37E3A0D-B003-487E-9C48-5FD2126DDD55}" type="slidenum">
              <a:rPr kumimoji="0" lang="en-US" sz="105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Meiryo UI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05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Meiryo UI"/>
              <a:cs typeface="+mn-cs"/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EC5ACB4E-7AA3-D306-C217-9B5D8B156E2D}"/>
              </a:ext>
            </a:extLst>
          </p:cNvPr>
          <p:cNvSpPr txBox="1"/>
          <p:nvPr/>
        </p:nvSpPr>
        <p:spPr>
          <a:xfrm>
            <a:off x="1727200" y="4221474"/>
            <a:ext cx="9440863" cy="1590051"/>
          </a:xfrm>
          <a:prstGeom prst="rect">
            <a:avLst/>
          </a:prstGeom>
          <a:noFill/>
        </p:spPr>
        <p:txBody>
          <a:bodyPr wrap="square" lIns="144000" tIns="36000" rIns="144000" bIns="144000" anchor="ctr">
            <a:noAutofit/>
          </a:bodyPr>
          <a:lstStyle>
            <a:defPPr>
              <a:defRPr lang="en-US"/>
            </a:defPPr>
            <a:lvl1pPr algn="ctr">
              <a:lnSpc>
                <a:spcPts val="4100"/>
              </a:lnSpc>
              <a:defRPr sz="2800" b="1">
                <a:solidFill>
                  <a:schemeClr val="tx2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defRPr>
            </a:lvl1pPr>
          </a:lstStyle>
          <a:p>
            <a:pPr marL="0" marR="0" lvl="0" indent="0" algn="r" defTabSz="914400" rtl="0" eaLnBrk="0" fontAlgn="base" latinLnBrk="0" hangingPunct="0">
              <a:lnSpc>
                <a:spcPts val="4100"/>
              </a:lnSpc>
              <a:spcBef>
                <a:spcPct val="0"/>
              </a:spcBef>
              <a:spcAft>
                <a:spcPts val="180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2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  <a:p>
            <a:pPr marL="0" marR="0" lvl="0" indent="0" algn="r" defTabSz="914400" rtl="0" eaLnBrk="0" fontAlgn="base" latinLnBrk="0" hangingPunct="0">
              <a:lnSpc>
                <a:spcPts val="4100"/>
              </a:lnSpc>
              <a:spcBef>
                <a:spcPct val="0"/>
              </a:spcBef>
              <a:spcAft>
                <a:spcPts val="180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4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IZ UDPゴシック" panose="020B0400000000000000" pitchFamily="50" charset="-128"/>
                <a:ea typeface="BIZ UDPゴシック" panose="020B0400000000000000" pitchFamily="50" charset="-128"/>
                <a:cs typeface="+mn-cs"/>
              </a:rPr>
              <a:t>まとめ</a:t>
            </a:r>
            <a:endParaRPr kumimoji="0" lang="en-US" altLang="ja-JP" sz="4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IZ UDPゴシック" panose="020B0400000000000000" pitchFamily="50" charset="-128"/>
              <a:ea typeface="BIZ UDPゴシック" panose="020B0400000000000000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8107459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 descr="ダイアグラム&#10;&#10;自動的に生成された説明">
            <a:extLst>
              <a:ext uri="{FF2B5EF4-FFF2-40B4-BE49-F238E27FC236}">
                <a16:creationId xmlns:a16="http://schemas.microsoft.com/office/drawing/2014/main" id="{D9F336F0-9FEB-3866-E62E-66E668F049B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3297" y="2091486"/>
            <a:ext cx="3807507" cy="3208424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E48851-5941-445A-92D5-81B5321C5F9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37E3A0D-B003-487E-9C48-5FD2126DDD55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FD104A2-BBE5-73EF-28F8-D3FDECE10F80}"/>
              </a:ext>
            </a:extLst>
          </p:cNvPr>
          <p:cNvSpPr txBox="1"/>
          <p:nvPr/>
        </p:nvSpPr>
        <p:spPr>
          <a:xfrm>
            <a:off x="3047198" y="368864"/>
            <a:ext cx="609760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ja-JP" altLang="en-US" sz="3200" b="1">
                <a:solidFill>
                  <a:schemeClr val="tx2"/>
                </a:solidFill>
                <a:effectLst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情報との付き合い方のまとめ</a:t>
            </a:r>
            <a:endParaRPr lang="ja-JP" altLang="en-US" sz="320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E89E479-A53C-6CC4-4D8F-A1253650505B}"/>
              </a:ext>
            </a:extLst>
          </p:cNvPr>
          <p:cNvSpPr txBox="1"/>
          <p:nvPr/>
        </p:nvSpPr>
        <p:spPr>
          <a:xfrm>
            <a:off x="5187820" y="1829367"/>
            <a:ext cx="6816855" cy="3732661"/>
          </a:xfrm>
          <a:prstGeom prst="rect">
            <a:avLst/>
          </a:prstGeom>
          <a:noFill/>
        </p:spPr>
        <p:txBody>
          <a:bodyPr wrap="square" lIns="144000" tIns="36000" rIns="144000" bIns="144000" anchor="ctr">
            <a:noAutofit/>
          </a:bodyPr>
          <a:lstStyle/>
          <a:p>
            <a:pPr marL="457200" indent="-457200">
              <a:lnSpc>
                <a:spcPts val="3000"/>
              </a:lnSpc>
              <a:spcAft>
                <a:spcPts val="1200"/>
              </a:spcAft>
              <a:buFont typeface="+mj-lt"/>
              <a:buAutoNum type="arabicPeriod"/>
            </a:pPr>
            <a:r>
              <a:rPr lang="en-US" altLang="ja-JP" sz="2000" b="1">
                <a:solidFill>
                  <a:schemeClr val="tx2"/>
                </a:solidFill>
                <a:effectLst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AI</a:t>
            </a:r>
            <a:r>
              <a:rPr lang="ja-JP" altLang="en-US" sz="2000" b="1">
                <a:solidFill>
                  <a:schemeClr val="tx2"/>
                </a:solidFill>
                <a:effectLst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はハルシネーションを起こすことがある。</a:t>
            </a:r>
            <a:endParaRPr lang="en-US" altLang="ja-JP" sz="2000" b="1">
              <a:solidFill>
                <a:schemeClr val="tx2"/>
              </a:solidFill>
              <a:effectLst/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marL="457200" indent="-457200">
              <a:lnSpc>
                <a:spcPts val="3000"/>
              </a:lnSpc>
              <a:spcAft>
                <a:spcPts val="1200"/>
              </a:spcAft>
              <a:buFont typeface="+mj-lt"/>
              <a:buAutoNum type="arabicPeriod"/>
            </a:pPr>
            <a:r>
              <a:rPr lang="ja-JP" altLang="en-US" sz="2000" b="1">
                <a:solidFill>
                  <a:schemeClr val="tx2"/>
                </a:solidFill>
                <a:effectLst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ハルシネーションには裏取りが大事。</a:t>
            </a:r>
            <a:endParaRPr lang="en-US" altLang="ja-JP" sz="2000" b="1">
              <a:solidFill>
                <a:schemeClr val="tx2"/>
              </a:solidFill>
              <a:effectLst/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marL="457200" indent="-457200">
              <a:lnSpc>
                <a:spcPts val="3000"/>
              </a:lnSpc>
              <a:spcAft>
                <a:spcPts val="1200"/>
              </a:spcAft>
              <a:buFont typeface="+mj-lt"/>
              <a:buAutoNum type="arabicPeriod"/>
            </a:pPr>
            <a:r>
              <a:rPr lang="ja-JP" altLang="en-US" sz="2000" b="1">
                <a:solidFill>
                  <a:schemeClr val="tx2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膨大な情報から検索するときには、</a:t>
            </a:r>
            <a:br>
              <a:rPr lang="en-US" altLang="ja-JP" sz="2000" b="1">
                <a:solidFill>
                  <a:schemeClr val="tx2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</a:br>
            <a:r>
              <a:rPr lang="ja-JP" altLang="en-US" sz="2000" b="1">
                <a:solidFill>
                  <a:schemeClr val="tx2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検索のコツを上手く使う。</a:t>
            </a:r>
            <a:endParaRPr lang="en-US" altLang="ja-JP" sz="2000" b="1">
              <a:solidFill>
                <a:schemeClr val="tx2"/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marL="457200" indent="-457200">
              <a:lnSpc>
                <a:spcPts val="3000"/>
              </a:lnSpc>
              <a:spcAft>
                <a:spcPts val="1200"/>
              </a:spcAft>
              <a:buFont typeface="+mj-lt"/>
              <a:buAutoNum type="arabicPeriod"/>
            </a:pPr>
            <a:r>
              <a:rPr lang="ja-JP" altLang="en-US" sz="2000" b="1">
                <a:solidFill>
                  <a:schemeClr val="tx2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信頼できる一次情報のありかを知っておく。</a:t>
            </a:r>
            <a:endParaRPr lang="en-US" altLang="ja-JP" sz="2000" b="1">
              <a:solidFill>
                <a:schemeClr val="tx2"/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marL="457200" indent="-457200">
              <a:lnSpc>
                <a:spcPts val="3000"/>
              </a:lnSpc>
              <a:spcAft>
                <a:spcPts val="1200"/>
              </a:spcAft>
              <a:buFont typeface="+mj-lt"/>
              <a:buAutoNum type="arabicPeriod"/>
            </a:pPr>
            <a:r>
              <a:rPr lang="ja-JP" altLang="en-US" sz="2000" b="1">
                <a:solidFill>
                  <a:schemeClr val="tx2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信頼という感覚は人それぞれであるが、</a:t>
            </a:r>
            <a:br>
              <a:rPr lang="en-US" altLang="ja-JP" sz="2000" b="1">
                <a:solidFill>
                  <a:schemeClr val="tx2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</a:br>
            <a:r>
              <a:rPr lang="ja-JP" altLang="en-US" sz="2000" b="1">
                <a:solidFill>
                  <a:schemeClr val="tx2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現代の情報の仕組みで、左右されやすい。</a:t>
            </a:r>
            <a:endParaRPr lang="en-US" altLang="ja-JP" sz="2000" b="1">
              <a:solidFill>
                <a:schemeClr val="tx2"/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marL="457200" indent="-457200">
              <a:lnSpc>
                <a:spcPts val="3000"/>
              </a:lnSpc>
              <a:spcAft>
                <a:spcPts val="1200"/>
              </a:spcAft>
              <a:buFont typeface="+mj-lt"/>
              <a:buAutoNum type="arabicPeriod"/>
            </a:pPr>
            <a:r>
              <a:rPr lang="ja-JP" altLang="en-US" sz="2000" b="1">
                <a:solidFill>
                  <a:schemeClr val="tx2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一歩引いてみることで、</a:t>
            </a:r>
            <a:br>
              <a:rPr lang="en-US" altLang="ja-JP" sz="2000" b="1">
                <a:solidFill>
                  <a:schemeClr val="tx2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</a:br>
            <a:r>
              <a:rPr lang="ja-JP" altLang="en-US" sz="2000" b="1">
                <a:solidFill>
                  <a:schemeClr val="tx2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情報配信の仕組みを逆にうまく使いこなせる。</a:t>
            </a:r>
            <a:endParaRPr lang="en-US" altLang="ja-JP" sz="2000" b="1">
              <a:solidFill>
                <a:schemeClr val="tx2"/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7488D4D5-568A-0FCD-830D-85C42288DEE6}"/>
              </a:ext>
            </a:extLst>
          </p:cNvPr>
          <p:cNvSpPr txBox="1"/>
          <p:nvPr/>
        </p:nvSpPr>
        <p:spPr>
          <a:xfrm>
            <a:off x="2098162" y="5966781"/>
            <a:ext cx="7995676" cy="5236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4100"/>
              </a:lnSpc>
              <a:spcAft>
                <a:spcPts val="600"/>
              </a:spcAft>
            </a:pPr>
            <a:r>
              <a:rPr lang="ja-JP" altLang="en-US" sz="2000" b="1" u="sng">
                <a:solidFill>
                  <a:schemeClr val="bg2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少しでもセキュリティの面白さを感じ取ってもらえれば！</a:t>
            </a:r>
            <a:endParaRPr lang="en-US" altLang="ja-JP" sz="2000" b="1" u="sng">
              <a:solidFill>
                <a:schemeClr val="bg2"/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14174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D28E8805-F7A6-449A-B937-96D8E805D36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37E3A0D-B003-487E-9C48-5FD2126DDD55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86B7CC2E-4C73-4464-B002-1269F5029943}"/>
              </a:ext>
            </a:extLst>
          </p:cNvPr>
          <p:cNvSpPr txBox="1"/>
          <p:nvPr/>
        </p:nvSpPr>
        <p:spPr>
          <a:xfrm>
            <a:off x="873424" y="2161272"/>
            <a:ext cx="8692851" cy="2785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indent="0" algn="ctr">
              <a:lnSpc>
                <a:spcPts val="3000"/>
              </a:lnSpc>
              <a:spcAft>
                <a:spcPts val="4800"/>
              </a:spcAft>
              <a:buFont typeface="+mj-ea"/>
              <a:buNone/>
              <a:defRPr kumimoji="1" sz="5400" b="1">
                <a:solidFill>
                  <a:schemeClr val="tx2"/>
                </a:solidFill>
                <a:effectLst>
                  <a:glow rad="127000">
                    <a:schemeClr val="bg1">
                      <a:alpha val="88000"/>
                    </a:schemeClr>
                  </a:glo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defRPr>
            </a:lvl1pPr>
          </a:lstStyle>
          <a:p>
            <a:pPr algn="l">
              <a:lnSpc>
                <a:spcPts val="3800"/>
              </a:lnSpc>
            </a:pPr>
            <a:r>
              <a:rPr lang="ja-JP" altLang="en-US"/>
              <a:t>ありがとうございました</a:t>
            </a:r>
            <a:endParaRPr lang="en-US" altLang="ja-JP"/>
          </a:p>
          <a:p>
            <a:pPr algn="l">
              <a:lnSpc>
                <a:spcPts val="3800"/>
              </a:lnSpc>
            </a:pPr>
            <a:endParaRPr lang="en-US" altLang="ja-JP"/>
          </a:p>
          <a:p>
            <a:pPr algn="l">
              <a:lnSpc>
                <a:spcPts val="3800"/>
              </a:lnSpc>
            </a:pPr>
            <a:r>
              <a:rPr lang="ja-JP" altLang="en-US"/>
              <a:t>次回もお楽しみに！</a:t>
            </a:r>
          </a:p>
        </p:txBody>
      </p:sp>
      <p:pic>
        <p:nvPicPr>
          <p:cNvPr id="3" name="図 2" descr="親指を立てるにわとり">
            <a:extLst>
              <a:ext uri="{FF2B5EF4-FFF2-40B4-BE49-F238E27FC236}">
                <a16:creationId xmlns:a16="http://schemas.microsoft.com/office/drawing/2014/main" id="{EFF6EDD5-F6CF-4E81-B2A6-5D39BB5CE9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2663" y="1911350"/>
            <a:ext cx="3035300" cy="303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3656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F37F668D-438B-4FC2-AC95-ECD9B3E058A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310C3FBB-4380-45ED-9B70-8D9DEB58C862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80ECB088-D3D3-4E81-A965-696630F50D15}"/>
              </a:ext>
            </a:extLst>
          </p:cNvPr>
          <p:cNvSpPr txBox="1"/>
          <p:nvPr/>
        </p:nvSpPr>
        <p:spPr>
          <a:xfrm>
            <a:off x="3771500" y="985472"/>
            <a:ext cx="8330224" cy="2265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600"/>
              </a:lnSpc>
              <a:spcAft>
                <a:spcPts val="600"/>
              </a:spcAft>
            </a:pPr>
            <a:r>
              <a:rPr kumimoji="1" lang="ja-JP" altLang="en-US" sz="2400" b="1">
                <a:solidFill>
                  <a:schemeClr val="tx2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ご意見・ご質問・応援コメントは、チャットにお気軽にどうぞ！</a:t>
            </a:r>
            <a:endParaRPr kumimoji="1" lang="en-US" altLang="ja-JP" sz="2400" b="1">
              <a:solidFill>
                <a:schemeClr val="tx2"/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>
              <a:lnSpc>
                <a:spcPts val="5600"/>
              </a:lnSpc>
              <a:spcAft>
                <a:spcPts val="600"/>
              </a:spcAft>
            </a:pPr>
            <a:r>
              <a:rPr kumimoji="1" lang="ja-JP" altLang="en-US" sz="2400" b="1">
                <a:solidFill>
                  <a:schemeClr val="tx2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チャットにコメント頂くと、とても盛り上がります。</a:t>
            </a:r>
            <a:endParaRPr kumimoji="1" lang="en-US" altLang="ja-JP" sz="2400" b="1">
              <a:solidFill>
                <a:schemeClr val="tx2"/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>
              <a:lnSpc>
                <a:spcPts val="5600"/>
              </a:lnSpc>
              <a:spcAft>
                <a:spcPts val="600"/>
              </a:spcAft>
            </a:pPr>
            <a:r>
              <a:rPr kumimoji="1" lang="ja-JP" altLang="en-US" sz="2400" b="1">
                <a:solidFill>
                  <a:schemeClr val="tx2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盛り上げ、よろしくお願いします！</a:t>
            </a:r>
          </a:p>
        </p:txBody>
      </p:sp>
      <p:pic>
        <p:nvPicPr>
          <p:cNvPr id="17" name="図 16" descr="疲れたにわとり">
            <a:extLst>
              <a:ext uri="{FF2B5EF4-FFF2-40B4-BE49-F238E27FC236}">
                <a16:creationId xmlns:a16="http://schemas.microsoft.com/office/drawing/2014/main" id="{1EF1EDFB-E956-67EF-2C18-6B8226D573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431"/>
          <a:stretch/>
        </p:blipFill>
        <p:spPr>
          <a:xfrm>
            <a:off x="29028" y="558881"/>
            <a:ext cx="3810000" cy="3031591"/>
          </a:xfrm>
          <a:prstGeom prst="rect">
            <a:avLst/>
          </a:prstGeom>
        </p:spPr>
      </p:pic>
      <p:pic>
        <p:nvPicPr>
          <p:cNvPr id="2" name="図 1" descr="映画鑑賞にわとり">
            <a:extLst>
              <a:ext uri="{FF2B5EF4-FFF2-40B4-BE49-F238E27FC236}">
                <a16:creationId xmlns:a16="http://schemas.microsoft.com/office/drawing/2014/main" id="{F08718F9-C461-E96E-F17C-9EBA3D7ABD7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58" b="11472"/>
          <a:stretch/>
        </p:blipFill>
        <p:spPr>
          <a:xfrm>
            <a:off x="6945808" y="3429000"/>
            <a:ext cx="3810000" cy="3031591"/>
          </a:xfrm>
          <a:prstGeom prst="rect">
            <a:avLst/>
          </a:prstGeom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23EEFFE4-00FD-90D4-6934-8A13218D1339}"/>
              </a:ext>
            </a:extLst>
          </p:cNvPr>
          <p:cNvSpPr txBox="1"/>
          <p:nvPr/>
        </p:nvSpPr>
        <p:spPr>
          <a:xfrm>
            <a:off x="2553935" y="4632528"/>
            <a:ext cx="5269266" cy="682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600"/>
              </a:lnSpc>
              <a:spcAft>
                <a:spcPts val="600"/>
              </a:spcAft>
            </a:pPr>
            <a:r>
              <a:rPr kumimoji="1" lang="ja-JP" altLang="en-US" sz="2400" b="1">
                <a:solidFill>
                  <a:schemeClr val="tx2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リラックスして楽しんでください！</a:t>
            </a:r>
            <a:endParaRPr kumimoji="1" lang="en-US" altLang="ja-JP" sz="2400" b="1">
              <a:solidFill>
                <a:schemeClr val="tx2"/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8342671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図 13">
            <a:extLst>
              <a:ext uri="{FF2B5EF4-FFF2-40B4-BE49-F238E27FC236}">
                <a16:creationId xmlns:a16="http://schemas.microsoft.com/office/drawing/2014/main" id="{C797A0B0-2AA1-4B32-947B-85D7D8D207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004" y="1612903"/>
            <a:ext cx="11210925" cy="4953000"/>
          </a:xfrm>
          <a:prstGeom prst="rect">
            <a:avLst/>
          </a:prstGeom>
        </p:spPr>
      </p:pic>
      <p:sp>
        <p:nvSpPr>
          <p:cNvPr id="6" name="四角形: 角を丸くする 5">
            <a:extLst>
              <a:ext uri="{FF2B5EF4-FFF2-40B4-BE49-F238E27FC236}">
                <a16:creationId xmlns:a16="http://schemas.microsoft.com/office/drawing/2014/main" id="{CDA6406B-727D-4338-97FD-E8803EDBB196}"/>
              </a:ext>
            </a:extLst>
          </p:cNvPr>
          <p:cNvSpPr/>
          <p:nvPr/>
        </p:nvSpPr>
        <p:spPr>
          <a:xfrm>
            <a:off x="1120421" y="6087588"/>
            <a:ext cx="2469446" cy="396848"/>
          </a:xfrm>
          <a:prstGeom prst="roundRect">
            <a:avLst>
              <a:gd name="adj" fmla="val 7674"/>
            </a:avLst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四角形: 角を丸くする 6">
            <a:extLst>
              <a:ext uri="{FF2B5EF4-FFF2-40B4-BE49-F238E27FC236}">
                <a16:creationId xmlns:a16="http://schemas.microsoft.com/office/drawing/2014/main" id="{C348C759-915B-4362-A514-3DBC4B0CD55E}"/>
              </a:ext>
            </a:extLst>
          </p:cNvPr>
          <p:cNvSpPr/>
          <p:nvPr/>
        </p:nvSpPr>
        <p:spPr>
          <a:xfrm>
            <a:off x="9000065" y="2212541"/>
            <a:ext cx="2393050" cy="436533"/>
          </a:xfrm>
          <a:prstGeom prst="roundRect">
            <a:avLst>
              <a:gd name="adj" fmla="val 7674"/>
            </a:avLst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二等辺三角形 9">
            <a:extLst>
              <a:ext uri="{FF2B5EF4-FFF2-40B4-BE49-F238E27FC236}">
                <a16:creationId xmlns:a16="http://schemas.microsoft.com/office/drawing/2014/main" id="{42F150C7-E166-45A9-9377-52FE9125824E}"/>
              </a:ext>
            </a:extLst>
          </p:cNvPr>
          <p:cNvSpPr/>
          <p:nvPr/>
        </p:nvSpPr>
        <p:spPr>
          <a:xfrm rot="9957419">
            <a:off x="2296874" y="5420607"/>
            <a:ext cx="324465" cy="698090"/>
          </a:xfrm>
          <a:prstGeom prst="triangl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180000" rIns="216000" bIns="216000" rtlCol="0" anchor="ctr"/>
          <a:lstStyle/>
          <a:p>
            <a:endParaRPr lang="ja-JP" altLang="en-US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9" name="四角形: 角を丸くする 8">
            <a:extLst>
              <a:ext uri="{FF2B5EF4-FFF2-40B4-BE49-F238E27FC236}">
                <a16:creationId xmlns:a16="http://schemas.microsoft.com/office/drawing/2014/main" id="{2006DE63-B95C-47B7-9271-4A2723BC0C38}"/>
              </a:ext>
            </a:extLst>
          </p:cNvPr>
          <p:cNvSpPr/>
          <p:nvPr/>
        </p:nvSpPr>
        <p:spPr>
          <a:xfrm>
            <a:off x="1144162" y="4713731"/>
            <a:ext cx="1683412" cy="822002"/>
          </a:xfrm>
          <a:prstGeom prst="roundRect">
            <a:avLst>
              <a:gd name="adj" fmla="val 7121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180000" rIns="216000" bIns="216000" rtlCol="0" anchor="ctr"/>
          <a:lstStyle/>
          <a:p>
            <a:pPr>
              <a:lnSpc>
                <a:spcPts val="2400"/>
              </a:lnSpc>
            </a:pPr>
            <a:r>
              <a:rPr kumimoji="1" lang="ja-JP" altLang="en-US" sz="1400" b="1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手順 ①</a:t>
            </a:r>
            <a:endParaRPr kumimoji="1" lang="en-US" altLang="ja-JP" sz="1400" b="1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>
              <a:lnSpc>
                <a:spcPts val="2400"/>
              </a:lnSpc>
            </a:pPr>
            <a:r>
              <a:rPr kumimoji="1" lang="ja-JP" altLang="en-US" sz="1400" b="1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ここをクリック</a:t>
            </a:r>
          </a:p>
        </p:txBody>
      </p:sp>
      <p:sp>
        <p:nvSpPr>
          <p:cNvPr id="12" name="二等辺三角形 11">
            <a:extLst>
              <a:ext uri="{FF2B5EF4-FFF2-40B4-BE49-F238E27FC236}">
                <a16:creationId xmlns:a16="http://schemas.microsoft.com/office/drawing/2014/main" id="{CE7853D6-DD5F-4482-B932-3E3326768CFE}"/>
              </a:ext>
            </a:extLst>
          </p:cNvPr>
          <p:cNvSpPr/>
          <p:nvPr/>
        </p:nvSpPr>
        <p:spPr>
          <a:xfrm rot="4251826">
            <a:off x="8324094" y="2131186"/>
            <a:ext cx="324465" cy="698090"/>
          </a:xfrm>
          <a:prstGeom prst="triangl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180000" rIns="216000" bIns="216000" rtlCol="0" anchor="ctr"/>
          <a:lstStyle/>
          <a:p>
            <a:endParaRPr lang="ja-JP" altLang="en-US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13" name="四角形: 角を丸くする 12">
            <a:extLst>
              <a:ext uri="{FF2B5EF4-FFF2-40B4-BE49-F238E27FC236}">
                <a16:creationId xmlns:a16="http://schemas.microsoft.com/office/drawing/2014/main" id="{A722D35F-312B-4F18-BF17-313731D2B55F}"/>
              </a:ext>
            </a:extLst>
          </p:cNvPr>
          <p:cNvSpPr/>
          <p:nvPr/>
        </p:nvSpPr>
        <p:spPr>
          <a:xfrm>
            <a:off x="7253387" y="3517582"/>
            <a:ext cx="3905680" cy="1382690"/>
          </a:xfrm>
          <a:prstGeom prst="roundRect">
            <a:avLst>
              <a:gd name="adj" fmla="val 5693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180000" rIns="216000" bIns="216000" rtlCol="0" anchor="ctr"/>
          <a:lstStyle/>
          <a:p>
            <a:pPr>
              <a:lnSpc>
                <a:spcPts val="2400"/>
              </a:lnSpc>
            </a:pPr>
            <a:r>
              <a:rPr kumimoji="1" lang="ja-JP" altLang="en-US" sz="1400" b="1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手順 ③</a:t>
            </a:r>
            <a:endParaRPr kumimoji="1" lang="en-US" altLang="ja-JP" sz="1400" b="1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>
              <a:lnSpc>
                <a:spcPts val="2400"/>
              </a:lnSpc>
            </a:pPr>
            <a:r>
              <a:rPr lang="ja-JP" altLang="en-US" sz="1400" b="1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「セキュリティ共有会」が表示されたら</a:t>
            </a:r>
            <a:br>
              <a:rPr lang="en-US" altLang="ja-JP" sz="1400" b="1">
                <a:latin typeface="BIZ UDPゴシック" panose="020B0400000000000000" pitchFamily="50" charset="-128"/>
                <a:ea typeface="BIZ UDPゴシック" panose="020B0400000000000000" pitchFamily="50" charset="-128"/>
              </a:rPr>
            </a:br>
            <a:r>
              <a:rPr lang="ja-JP" altLang="en-US" sz="1400" b="1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カーソルを合わせ「チームに参加」をクリック</a:t>
            </a:r>
            <a:endParaRPr kumimoji="1" lang="ja-JP" altLang="en-US" sz="1400" b="1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A7C46A27-9E8D-4238-A057-0696E68273CC}"/>
              </a:ext>
            </a:extLst>
          </p:cNvPr>
          <p:cNvSpPr txBox="1"/>
          <p:nvPr/>
        </p:nvSpPr>
        <p:spPr>
          <a:xfrm>
            <a:off x="98126" y="168245"/>
            <a:ext cx="520612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2000" b="1">
                <a:solidFill>
                  <a:schemeClr val="tx2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セキュリティ共有会</a:t>
            </a:r>
            <a:r>
              <a:rPr lang="en-US" altLang="ja-JP" sz="2000" b="1">
                <a:solidFill>
                  <a:schemeClr val="tx2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Team</a:t>
            </a:r>
            <a:r>
              <a:rPr lang="ja-JP" altLang="en-US" sz="2000" b="1">
                <a:solidFill>
                  <a:schemeClr val="tx2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の参加方法</a:t>
            </a:r>
            <a:endParaRPr lang="ja-JP" altLang="en-US" sz="2000" b="1">
              <a:solidFill>
                <a:schemeClr val="tx2"/>
              </a:solidFill>
            </a:endParaRPr>
          </a:p>
        </p:txBody>
      </p:sp>
      <p:sp>
        <p:nvSpPr>
          <p:cNvPr id="11" name="四角形: 角を丸くする 10">
            <a:extLst>
              <a:ext uri="{FF2B5EF4-FFF2-40B4-BE49-F238E27FC236}">
                <a16:creationId xmlns:a16="http://schemas.microsoft.com/office/drawing/2014/main" id="{6A4926AB-8FD1-4656-B9AA-6AF5356DEE6B}"/>
              </a:ext>
            </a:extLst>
          </p:cNvPr>
          <p:cNvSpPr/>
          <p:nvPr/>
        </p:nvSpPr>
        <p:spPr>
          <a:xfrm>
            <a:off x="5477935" y="2228231"/>
            <a:ext cx="2782872" cy="943292"/>
          </a:xfrm>
          <a:prstGeom prst="roundRect">
            <a:avLst>
              <a:gd name="adj" fmla="val 7121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180000" rIns="216000" bIns="216000" rtlCol="0" anchor="ctr"/>
          <a:lstStyle/>
          <a:p>
            <a:pPr>
              <a:lnSpc>
                <a:spcPts val="2400"/>
              </a:lnSpc>
            </a:pPr>
            <a:r>
              <a:rPr kumimoji="1" lang="ja-JP" altLang="en-US" sz="1400" b="1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手順 ②</a:t>
            </a:r>
            <a:endParaRPr kumimoji="1" lang="en-US" altLang="ja-JP" sz="1400" b="1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>
              <a:lnSpc>
                <a:spcPts val="2400"/>
              </a:lnSpc>
            </a:pPr>
            <a:r>
              <a:rPr lang="ja-JP" altLang="en-US" sz="1400" b="1"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「セキュリティ共有会」で検索</a:t>
            </a:r>
            <a:endParaRPr kumimoji="1" lang="ja-JP" altLang="en-US" sz="1400" b="1"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E152741A-E485-40E4-87D5-E7B6803B5914}"/>
              </a:ext>
            </a:extLst>
          </p:cNvPr>
          <p:cNvSpPr txBox="1"/>
          <p:nvPr/>
        </p:nvSpPr>
        <p:spPr>
          <a:xfrm>
            <a:off x="376144" y="688930"/>
            <a:ext cx="9829800" cy="6617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ja-JP" altLang="en-US" sz="1600" b="1">
                <a:solidFill>
                  <a:schemeClr val="tx2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セキュリティ共有会の資料は、セキュリティ共有会の</a:t>
            </a:r>
            <a:r>
              <a:rPr lang="en-US" altLang="ja-JP" sz="1600" b="1">
                <a:solidFill>
                  <a:schemeClr val="tx2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Team</a:t>
            </a:r>
            <a:r>
              <a:rPr lang="ja-JP" altLang="en-US" sz="1600" b="1">
                <a:solidFill>
                  <a:schemeClr val="tx2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にて共有しています。</a:t>
            </a:r>
            <a:endParaRPr lang="en-US" altLang="ja-JP" sz="1600" b="1">
              <a:solidFill>
                <a:schemeClr val="tx2"/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>
              <a:spcAft>
                <a:spcPts val="600"/>
              </a:spcAft>
            </a:pPr>
            <a:r>
              <a:rPr lang="en-US" altLang="ja-JP" sz="1600" b="1">
                <a:solidFill>
                  <a:schemeClr val="tx2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Team</a:t>
            </a:r>
            <a:r>
              <a:rPr lang="ja-JP" altLang="en-US" sz="1600" b="1">
                <a:solidFill>
                  <a:schemeClr val="tx2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に参加される方は、以下の手順でご参加をお願いします。</a:t>
            </a:r>
            <a:endParaRPr lang="ja-JP" altLang="en-US" sz="160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231268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A7C46A27-9E8D-4238-A057-0696E68273CC}"/>
              </a:ext>
            </a:extLst>
          </p:cNvPr>
          <p:cNvSpPr txBox="1"/>
          <p:nvPr/>
        </p:nvSpPr>
        <p:spPr>
          <a:xfrm>
            <a:off x="98126" y="168245"/>
            <a:ext cx="520612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2000" b="1">
                <a:solidFill>
                  <a:schemeClr val="tx2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アンケートのお願い</a:t>
            </a:r>
            <a:endParaRPr lang="ja-JP" altLang="en-US" sz="2000" b="1">
              <a:solidFill>
                <a:schemeClr val="tx2"/>
              </a:solidFill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6217E91E-FB17-9C00-8E5D-E85656D12518}"/>
              </a:ext>
            </a:extLst>
          </p:cNvPr>
          <p:cNvSpPr txBox="1"/>
          <p:nvPr/>
        </p:nvSpPr>
        <p:spPr>
          <a:xfrm>
            <a:off x="661522" y="5259943"/>
            <a:ext cx="11095049" cy="12003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ja-JP" sz="2400">
                <a:hlinkClick r:id="rId3"/>
              </a:rPr>
              <a:t>https://forms.office.com/Pages/ResponsePage.aspx?id=vfjD_TuZME2YtPUx7S7MXMmFthBuM0xNt5JjU4EAhx1UMEs0QjRGSDRIOUJHTDNFVjZDOEEwNTU5TS4u</a:t>
            </a:r>
            <a:endParaRPr lang="en-US" altLang="ja-JP" sz="240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1C9761A6-AA61-5F48-6CEE-CE96C4E1B77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82119" y="858043"/>
            <a:ext cx="8027761" cy="411221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7835630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E48851-5941-445A-92D5-81B5321C5F9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37E3A0D-B003-487E-9C48-5FD2126DDD55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ACE2E9AA-7208-E416-4CB9-AAA7ABEFCBC9}"/>
              </a:ext>
            </a:extLst>
          </p:cNvPr>
          <p:cNvSpPr txBox="1"/>
          <p:nvPr/>
        </p:nvSpPr>
        <p:spPr>
          <a:xfrm>
            <a:off x="1896801" y="511333"/>
            <a:ext cx="8794028" cy="654391"/>
          </a:xfrm>
          <a:prstGeom prst="rect">
            <a:avLst/>
          </a:prstGeom>
          <a:noFill/>
        </p:spPr>
        <p:txBody>
          <a:bodyPr wrap="square" lIns="144000" tIns="36000" rIns="144000" bIns="144000" anchor="ctr">
            <a:noAutofit/>
          </a:bodyPr>
          <a:lstStyle/>
          <a:p>
            <a:pPr algn="ctr">
              <a:lnSpc>
                <a:spcPts val="4100"/>
              </a:lnSpc>
            </a:pPr>
            <a:r>
              <a:rPr lang="ja-JP" altLang="en-US" sz="2800" b="1">
                <a:solidFill>
                  <a:schemeClr val="tx2"/>
                </a:solidFill>
                <a:effectLst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情報量は増える一方</a:t>
            </a:r>
          </a:p>
        </p:txBody>
      </p:sp>
      <p:grpSp>
        <p:nvGrpSpPr>
          <p:cNvPr id="9" name="グループ化 8">
            <a:extLst>
              <a:ext uri="{FF2B5EF4-FFF2-40B4-BE49-F238E27FC236}">
                <a16:creationId xmlns:a16="http://schemas.microsoft.com/office/drawing/2014/main" id="{AF46329E-36ED-25F0-D7F4-599436870466}"/>
              </a:ext>
            </a:extLst>
          </p:cNvPr>
          <p:cNvGrpSpPr/>
          <p:nvPr/>
        </p:nvGrpSpPr>
        <p:grpSpPr>
          <a:xfrm>
            <a:off x="378005" y="1250699"/>
            <a:ext cx="10088516" cy="5350012"/>
            <a:chOff x="1508495" y="507337"/>
            <a:chExt cx="10088516" cy="5350012"/>
          </a:xfrm>
        </p:grpSpPr>
        <p:pic>
          <p:nvPicPr>
            <p:cNvPr id="7" name="図 6">
              <a:extLst>
                <a:ext uri="{FF2B5EF4-FFF2-40B4-BE49-F238E27FC236}">
                  <a16:creationId xmlns:a16="http://schemas.microsoft.com/office/drawing/2014/main" id="{B1B8F5E9-0615-4F0B-76A9-89F97BC37F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08495" y="507337"/>
              <a:ext cx="10088516" cy="4910812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</p:pic>
        <p:sp>
          <p:nvSpPr>
            <p:cNvPr id="8" name="テキスト ボックス 7">
              <a:extLst>
                <a:ext uri="{FF2B5EF4-FFF2-40B4-BE49-F238E27FC236}">
                  <a16:creationId xmlns:a16="http://schemas.microsoft.com/office/drawing/2014/main" id="{3CE8D4CF-D477-308C-FF12-63F385A898FC}"/>
                </a:ext>
              </a:extLst>
            </p:cNvPr>
            <p:cNvSpPr txBox="1"/>
            <p:nvPr/>
          </p:nvSpPr>
          <p:spPr>
            <a:xfrm>
              <a:off x="3683327" y="5476772"/>
              <a:ext cx="5738852" cy="380577"/>
            </a:xfrm>
            <a:prstGeom prst="rect">
              <a:avLst/>
            </a:prstGeom>
            <a:noFill/>
          </p:spPr>
          <p:txBody>
            <a:bodyPr wrap="square" lIns="144000" tIns="36000" rIns="144000" bIns="144000" anchor="ctr">
              <a:noAutofit/>
            </a:bodyPr>
            <a:lstStyle>
              <a:defPPr>
                <a:defRPr lang="en-US"/>
              </a:defPPr>
              <a:lvl1pPr marL="342900" indent="-342900">
                <a:lnSpc>
                  <a:spcPts val="3800"/>
                </a:lnSpc>
                <a:spcAft>
                  <a:spcPts val="1200"/>
                </a:spcAft>
                <a:buFont typeface="Wingdings" panose="05000000000000000000" pitchFamily="2" charset="2"/>
                <a:buChar char="n"/>
                <a:defRPr sz="2000" b="1">
                  <a:solidFill>
                    <a:schemeClr val="tx2"/>
                  </a:solidFill>
                  <a:effectLst>
                    <a:glow rad="127000">
                      <a:schemeClr val="bg1">
                        <a:alpha val="79000"/>
                      </a:schemeClr>
                    </a:glow>
                  </a:effectLst>
                  <a:latin typeface="BIZ UDPゴシック" panose="020B0400000000000000" pitchFamily="50" charset="-128"/>
                  <a:ea typeface="BIZ UDPゴシック" panose="020B0400000000000000" pitchFamily="50" charset="-128"/>
                </a:defRPr>
              </a:lvl1pPr>
            </a:lstStyle>
            <a:p>
              <a:pPr marL="0" indent="0" algn="ctr">
                <a:spcAft>
                  <a:spcPts val="0"/>
                </a:spcAft>
                <a:buNone/>
              </a:pPr>
              <a:r>
                <a:rPr lang="ja-JP" altLang="en-US" sz="1600" b="0"/>
                <a:t>総務省　情報通信白書　令和</a:t>
              </a:r>
              <a:r>
                <a:rPr lang="en-US" altLang="ja-JP" sz="1600" b="0"/>
                <a:t>5</a:t>
              </a:r>
              <a:r>
                <a:rPr lang="ja-JP" altLang="en-US" sz="1600" b="0"/>
                <a:t>年版</a:t>
              </a:r>
            </a:p>
          </p:txBody>
        </p:sp>
      </p:grpSp>
      <p:sp>
        <p:nvSpPr>
          <p:cNvPr id="2" name="吹き出し: 角を丸めた四角形 1">
            <a:extLst>
              <a:ext uri="{FF2B5EF4-FFF2-40B4-BE49-F238E27FC236}">
                <a16:creationId xmlns:a16="http://schemas.microsoft.com/office/drawing/2014/main" id="{010AA8A7-DAF6-102F-1F4B-7B7B33C0C35B}"/>
              </a:ext>
            </a:extLst>
          </p:cNvPr>
          <p:cNvSpPr/>
          <p:nvPr/>
        </p:nvSpPr>
        <p:spPr>
          <a:xfrm>
            <a:off x="8385243" y="3617964"/>
            <a:ext cx="3436076" cy="942507"/>
          </a:xfrm>
          <a:prstGeom prst="wedgeRoundRectCallout">
            <a:avLst>
              <a:gd name="adj1" fmla="val -62604"/>
              <a:gd name="adj2" fmla="val 43155"/>
              <a:gd name="adj3" fmla="val 16667"/>
            </a:avLst>
          </a:prstGeom>
          <a:solidFill>
            <a:schemeClr val="bg1"/>
          </a:solidFill>
          <a:ln w="571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36000" rIns="144000" bIns="108000" rtlCol="0" anchor="ctr">
            <a:spAutoFit/>
          </a:bodyPr>
          <a:lstStyle/>
          <a:p>
            <a:pPr>
              <a:lnSpc>
                <a:spcPts val="3000"/>
              </a:lnSpc>
              <a:spcAft>
                <a:spcPts val="1200"/>
              </a:spcAft>
            </a:pPr>
            <a:r>
              <a:rPr kumimoji="1" lang="ja-JP" altLang="en-US" b="1">
                <a:solidFill>
                  <a:schemeClr val="tx2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今後、さらにデータ量は</a:t>
            </a:r>
            <a:br>
              <a:rPr kumimoji="1" lang="en-US" altLang="ja-JP" b="1">
                <a:solidFill>
                  <a:schemeClr val="tx2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</a:br>
            <a:r>
              <a:rPr kumimoji="1" lang="ja-JP" altLang="en-US" b="1">
                <a:solidFill>
                  <a:schemeClr val="tx2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増えていくと予想されている。</a:t>
            </a:r>
            <a:endParaRPr kumimoji="1" lang="en-US" altLang="ja-JP" b="1">
              <a:solidFill>
                <a:schemeClr val="tx2"/>
              </a:solidFill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710108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 descr="挿絵, 抽象 が含まれている画像&#10;&#10;自動的に生成された説明">
            <a:extLst>
              <a:ext uri="{FF2B5EF4-FFF2-40B4-BE49-F238E27FC236}">
                <a16:creationId xmlns:a16="http://schemas.microsoft.com/office/drawing/2014/main" id="{3D7E1072-85B9-207C-5618-DBB9CDA22D9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61382" y="1958024"/>
            <a:ext cx="7943989" cy="2941952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E48851-5941-445A-92D5-81B5321C5F9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37E3A0D-B003-487E-9C48-5FD2126DDD55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F5B1BFA8-7F3E-1FEA-DD37-C77AEF482023}"/>
              </a:ext>
            </a:extLst>
          </p:cNvPr>
          <p:cNvSpPr txBox="1"/>
          <p:nvPr/>
        </p:nvSpPr>
        <p:spPr>
          <a:xfrm>
            <a:off x="2161382" y="5573920"/>
            <a:ext cx="8255001" cy="654391"/>
          </a:xfrm>
          <a:prstGeom prst="rect">
            <a:avLst/>
          </a:prstGeom>
          <a:noFill/>
        </p:spPr>
        <p:txBody>
          <a:bodyPr wrap="square" lIns="144000" tIns="36000" rIns="144000" bIns="144000" anchor="t">
            <a:noAutofit/>
          </a:bodyPr>
          <a:lstStyle/>
          <a:p>
            <a:pPr marL="342900" indent="-342900">
              <a:lnSpc>
                <a:spcPts val="3800"/>
              </a:lnSpc>
              <a:spcAft>
                <a:spcPts val="1200"/>
              </a:spcAft>
              <a:buFont typeface="Wingdings" panose="05000000000000000000" pitchFamily="2" charset="2"/>
              <a:buChar char="n"/>
            </a:pPr>
            <a:r>
              <a:rPr lang="ja-JP" altLang="en-US" sz="2400" b="1">
                <a:solidFill>
                  <a:schemeClr val="tx2"/>
                </a:solidFill>
                <a:effectLst>
                  <a:glow rad="127000">
                    <a:schemeClr val="bg1">
                      <a:alpha val="79000"/>
                    </a:schemeClr>
                  </a:glo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人類のハードウェアスペックは大きく上がってはいない。</a:t>
            </a:r>
            <a:endParaRPr lang="en-US" altLang="ja-JP" sz="2400" b="1">
              <a:solidFill>
                <a:schemeClr val="tx2"/>
              </a:solidFill>
              <a:effectLst>
                <a:glow rad="127000">
                  <a:schemeClr val="bg1">
                    <a:alpha val="79000"/>
                  </a:schemeClr>
                </a:glow>
              </a:effectLst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DBF4F4BE-1440-2145-948D-43C4D6385E1F}"/>
              </a:ext>
            </a:extLst>
          </p:cNvPr>
          <p:cNvSpPr txBox="1"/>
          <p:nvPr/>
        </p:nvSpPr>
        <p:spPr>
          <a:xfrm>
            <a:off x="1828799" y="466318"/>
            <a:ext cx="8794028" cy="654391"/>
          </a:xfrm>
          <a:prstGeom prst="rect">
            <a:avLst/>
          </a:prstGeom>
          <a:noFill/>
        </p:spPr>
        <p:txBody>
          <a:bodyPr wrap="square" lIns="144000" tIns="36000" rIns="144000" bIns="144000" anchor="ctr">
            <a:noAutofit/>
          </a:bodyPr>
          <a:lstStyle/>
          <a:p>
            <a:pPr algn="ctr">
              <a:lnSpc>
                <a:spcPts val="4100"/>
              </a:lnSpc>
            </a:pPr>
            <a:r>
              <a:rPr lang="ja-JP" altLang="en-US" sz="2800" b="1">
                <a:solidFill>
                  <a:schemeClr val="tx2"/>
                </a:solidFill>
                <a:effectLst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情報を</a:t>
            </a:r>
            <a:r>
              <a:rPr lang="ja-JP" altLang="en-US" sz="2800" b="1">
                <a:solidFill>
                  <a:schemeClr val="tx2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扱う</a:t>
            </a:r>
            <a:r>
              <a:rPr lang="ja-JP" altLang="en-US" sz="2800" b="1">
                <a:solidFill>
                  <a:schemeClr val="tx2"/>
                </a:solidFill>
                <a:effectLst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側はどうなった？</a:t>
            </a:r>
          </a:p>
        </p:txBody>
      </p:sp>
    </p:spTree>
    <p:extLst>
      <p:ext uri="{BB962C8B-B14F-4D97-AF65-F5344CB8AC3E}">
        <p14:creationId xmlns:p14="http://schemas.microsoft.com/office/powerpoint/2010/main" val="15567358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E48851-5941-445A-92D5-81B5321C5F9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37E3A0D-B003-487E-9C48-5FD2126DDD55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F5B1BFA8-7F3E-1FEA-DD37-C77AEF482023}"/>
              </a:ext>
            </a:extLst>
          </p:cNvPr>
          <p:cNvSpPr txBox="1"/>
          <p:nvPr/>
        </p:nvSpPr>
        <p:spPr>
          <a:xfrm>
            <a:off x="5254862" y="2758117"/>
            <a:ext cx="6814468" cy="2286849"/>
          </a:xfrm>
          <a:prstGeom prst="rect">
            <a:avLst/>
          </a:prstGeom>
          <a:noFill/>
        </p:spPr>
        <p:txBody>
          <a:bodyPr wrap="square" lIns="144000" tIns="36000" rIns="144000" bIns="144000" anchor="t">
            <a:noAutofit/>
          </a:bodyPr>
          <a:lstStyle/>
          <a:p>
            <a:pPr marL="342900" indent="-342900">
              <a:lnSpc>
                <a:spcPts val="3800"/>
              </a:lnSpc>
              <a:spcAft>
                <a:spcPts val="1200"/>
              </a:spcAft>
              <a:buClr>
                <a:schemeClr val="tx2"/>
              </a:buClr>
              <a:buFont typeface="Wingdings" panose="05000000000000000000" pitchFamily="2" charset="2"/>
              <a:buChar char="n"/>
            </a:pPr>
            <a:r>
              <a:rPr lang="ja-JP" altLang="en-US" sz="2000" b="1">
                <a:solidFill>
                  <a:schemeClr val="tx2"/>
                </a:solidFill>
                <a:effectLst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膨大な情報量に対して、</a:t>
            </a:r>
            <a:br>
              <a:rPr lang="en-US" altLang="ja-JP" sz="2000" b="1">
                <a:solidFill>
                  <a:schemeClr val="tx2"/>
                </a:solidFill>
                <a:effectLst/>
                <a:latin typeface="BIZ UDPゴシック" panose="020B0400000000000000" pitchFamily="50" charset="-128"/>
                <a:ea typeface="BIZ UDPゴシック" panose="020B0400000000000000" pitchFamily="50" charset="-128"/>
              </a:rPr>
            </a:br>
            <a:r>
              <a:rPr lang="ja-JP" altLang="en-US" sz="2000" b="1">
                <a:solidFill>
                  <a:schemeClr val="tx2"/>
                </a:solidFill>
                <a:effectLst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昔ながらのハードウェアで</a:t>
            </a:r>
            <a:r>
              <a:rPr lang="ja-JP" altLang="en-US" sz="2000" b="1">
                <a:solidFill>
                  <a:schemeClr val="tx2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立ち向かう。</a:t>
            </a:r>
            <a:endParaRPr lang="en-US" altLang="ja-JP" sz="2000" b="1">
              <a:solidFill>
                <a:schemeClr val="tx2"/>
              </a:solidFill>
              <a:effectLst/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marL="342900" indent="-342900">
              <a:lnSpc>
                <a:spcPts val="3800"/>
              </a:lnSpc>
              <a:spcAft>
                <a:spcPts val="1200"/>
              </a:spcAft>
              <a:buClr>
                <a:schemeClr val="tx2"/>
              </a:buClr>
              <a:buFont typeface="Wingdings" panose="05000000000000000000" pitchFamily="2" charset="2"/>
              <a:buChar char="n"/>
            </a:pPr>
            <a:r>
              <a:rPr lang="ja-JP" altLang="en-US" sz="2000" b="1">
                <a:solidFill>
                  <a:schemeClr val="tx2"/>
                </a:solidFill>
                <a:effectLst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情報と上手く付き合っていくスキルが欠かせない。</a:t>
            </a:r>
            <a:br>
              <a:rPr lang="en-US" altLang="ja-JP" sz="2000" b="1">
                <a:solidFill>
                  <a:schemeClr val="tx2"/>
                </a:solidFill>
                <a:effectLst/>
                <a:latin typeface="BIZ UDPゴシック" panose="020B0400000000000000" pitchFamily="50" charset="-128"/>
                <a:ea typeface="BIZ UDPゴシック" panose="020B0400000000000000" pitchFamily="50" charset="-128"/>
              </a:rPr>
            </a:br>
            <a:r>
              <a:rPr lang="ja-JP" altLang="en-US" sz="2000" b="1">
                <a:solidFill>
                  <a:schemeClr val="tx2"/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情報迷路をどう歩くか。</a:t>
            </a:r>
            <a:endParaRPr lang="en-US" altLang="ja-JP" sz="2000" b="1">
              <a:solidFill>
                <a:schemeClr val="tx2"/>
              </a:solidFill>
              <a:effectLst/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DBF4F4BE-1440-2145-948D-43C4D6385E1F}"/>
              </a:ext>
            </a:extLst>
          </p:cNvPr>
          <p:cNvSpPr txBox="1"/>
          <p:nvPr/>
        </p:nvSpPr>
        <p:spPr>
          <a:xfrm>
            <a:off x="1889485" y="631418"/>
            <a:ext cx="8794028" cy="654391"/>
          </a:xfrm>
          <a:prstGeom prst="rect">
            <a:avLst/>
          </a:prstGeom>
          <a:noFill/>
        </p:spPr>
        <p:txBody>
          <a:bodyPr wrap="square" lIns="144000" tIns="36000" rIns="144000" bIns="144000" anchor="ctr">
            <a:noAutofit/>
          </a:bodyPr>
          <a:lstStyle/>
          <a:p>
            <a:pPr algn="ctr">
              <a:lnSpc>
                <a:spcPts val="4100"/>
              </a:lnSpc>
            </a:pPr>
            <a:r>
              <a:rPr lang="ja-JP" altLang="en-US" sz="2800" b="1">
                <a:solidFill>
                  <a:schemeClr val="tx2"/>
                </a:solidFill>
                <a:effectLst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増え続ける情報量　</a:t>
            </a:r>
            <a:r>
              <a:rPr lang="en-US" altLang="ja-JP" sz="2800" b="1">
                <a:solidFill>
                  <a:schemeClr val="tx2"/>
                </a:solidFill>
                <a:effectLst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VS</a:t>
            </a:r>
            <a:r>
              <a:rPr lang="ja-JP" altLang="en-US" sz="2800" b="1">
                <a:solidFill>
                  <a:schemeClr val="tx2"/>
                </a:solidFill>
                <a:effectLst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　人類ハードウェア</a:t>
            </a:r>
          </a:p>
        </p:txBody>
      </p:sp>
      <p:pic>
        <p:nvPicPr>
          <p:cNvPr id="4" name="図 3" descr="図形, 矢印&#10;&#10;自動的に生成された説明">
            <a:extLst>
              <a:ext uri="{FF2B5EF4-FFF2-40B4-BE49-F238E27FC236}">
                <a16:creationId xmlns:a16="http://schemas.microsoft.com/office/drawing/2014/main" id="{77CCDA61-1537-DAB0-043F-D4D33164A9C6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920327" y="2318369"/>
            <a:ext cx="4086000" cy="3041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485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E48851-5941-445A-92D5-81B5321C5F9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37E3A0D-B003-487E-9C48-5FD2126DDD55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F5B1BFA8-7F3E-1FEA-DD37-C77AEF482023}"/>
              </a:ext>
            </a:extLst>
          </p:cNvPr>
          <p:cNvSpPr txBox="1"/>
          <p:nvPr/>
        </p:nvSpPr>
        <p:spPr>
          <a:xfrm>
            <a:off x="1604543" y="5543694"/>
            <a:ext cx="8982914" cy="769042"/>
          </a:xfrm>
          <a:prstGeom prst="rect">
            <a:avLst/>
          </a:prstGeom>
          <a:noFill/>
        </p:spPr>
        <p:txBody>
          <a:bodyPr wrap="square" lIns="144000" tIns="36000" rIns="144000" bIns="144000" anchor="t">
            <a:noAutofit/>
          </a:bodyPr>
          <a:lstStyle/>
          <a:p>
            <a:pPr algn="ctr">
              <a:lnSpc>
                <a:spcPts val="3800"/>
              </a:lnSpc>
              <a:spcAft>
                <a:spcPts val="1200"/>
              </a:spcAft>
            </a:pPr>
            <a:r>
              <a:rPr lang="ja-JP" altLang="en-US" sz="2800" b="1">
                <a:solidFill>
                  <a:schemeClr val="tx2"/>
                </a:solidFill>
                <a:effectLst>
                  <a:glow rad="127000">
                    <a:schemeClr val="bg1">
                      <a:alpha val="79000"/>
                    </a:schemeClr>
                  </a:glo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現代の情報と上手く付き合っていくコツを皆さんに伝授</a:t>
            </a:r>
            <a:endParaRPr lang="en-US" altLang="ja-JP" sz="2800" b="1">
              <a:solidFill>
                <a:schemeClr val="tx2"/>
              </a:solidFill>
              <a:effectLst>
                <a:glow rad="127000">
                  <a:schemeClr val="bg1">
                    <a:alpha val="79000"/>
                  </a:schemeClr>
                </a:glow>
              </a:effectLst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DBF4F4BE-1440-2145-948D-43C4D6385E1F}"/>
              </a:ext>
            </a:extLst>
          </p:cNvPr>
          <p:cNvSpPr txBox="1"/>
          <p:nvPr/>
        </p:nvSpPr>
        <p:spPr>
          <a:xfrm>
            <a:off x="1698986" y="659915"/>
            <a:ext cx="8794028" cy="654391"/>
          </a:xfrm>
          <a:prstGeom prst="rect">
            <a:avLst/>
          </a:prstGeom>
          <a:noFill/>
        </p:spPr>
        <p:txBody>
          <a:bodyPr wrap="square" lIns="144000" tIns="36000" rIns="144000" bIns="144000" anchor="ctr">
            <a:noAutofit/>
          </a:bodyPr>
          <a:lstStyle/>
          <a:p>
            <a:pPr algn="ctr">
              <a:lnSpc>
                <a:spcPts val="4100"/>
              </a:lnSpc>
            </a:pPr>
            <a:r>
              <a:rPr lang="ja-JP" altLang="en-US" sz="2800" b="1">
                <a:solidFill>
                  <a:schemeClr val="tx2"/>
                </a:solidFill>
                <a:effectLst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今日のねらい</a:t>
            </a:r>
          </a:p>
        </p:txBody>
      </p:sp>
      <p:pic>
        <p:nvPicPr>
          <p:cNvPr id="4" name="図 3" descr="カレンダー が含まれている画像&#10;&#10;自動的に生成された説明">
            <a:extLst>
              <a:ext uri="{FF2B5EF4-FFF2-40B4-BE49-F238E27FC236}">
                <a16:creationId xmlns:a16="http://schemas.microsoft.com/office/drawing/2014/main" id="{E3BA0226-08DF-A3BD-7658-71E26B72D89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89094" y="1680933"/>
            <a:ext cx="4413812" cy="3496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5822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 descr="挿絵 が含まれている画像&#10;&#10;自動的に生成された説明">
            <a:extLst>
              <a:ext uri="{FF2B5EF4-FFF2-40B4-BE49-F238E27FC236}">
                <a16:creationId xmlns:a16="http://schemas.microsoft.com/office/drawing/2014/main" id="{A54F5917-A089-3498-8070-7486A81F47B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1799" y="2404217"/>
            <a:ext cx="4659410" cy="2857549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E48851-5941-445A-92D5-81B5321C5F9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137E3A0D-B003-487E-9C48-5FD2126DDD55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F5B1BFA8-7F3E-1FEA-DD37-C77AEF482023}"/>
              </a:ext>
            </a:extLst>
          </p:cNvPr>
          <p:cNvSpPr txBox="1"/>
          <p:nvPr/>
        </p:nvSpPr>
        <p:spPr>
          <a:xfrm>
            <a:off x="6614015" y="2717221"/>
            <a:ext cx="4526186" cy="2544545"/>
          </a:xfrm>
          <a:prstGeom prst="rect">
            <a:avLst/>
          </a:prstGeom>
          <a:noFill/>
        </p:spPr>
        <p:txBody>
          <a:bodyPr wrap="square" lIns="144000" tIns="36000" rIns="144000" bIns="144000" anchor="t">
            <a:noAutofit/>
          </a:bodyPr>
          <a:lstStyle/>
          <a:p>
            <a:pPr marL="342900" indent="-342900">
              <a:lnSpc>
                <a:spcPts val="3800"/>
              </a:lnSpc>
              <a:spcAft>
                <a:spcPts val="2400"/>
              </a:spcAft>
              <a:buFont typeface="Wingdings" panose="05000000000000000000" pitchFamily="2" charset="2"/>
              <a:buChar char="n"/>
            </a:pPr>
            <a:r>
              <a:rPr lang="ja-JP" altLang="en-US" sz="2800" b="1">
                <a:solidFill>
                  <a:schemeClr val="tx2"/>
                </a:solidFill>
                <a:effectLst>
                  <a:glow rad="127000">
                    <a:schemeClr val="bg1">
                      <a:alpha val="79000"/>
                    </a:schemeClr>
                  </a:glo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ハルシネーション</a:t>
            </a:r>
            <a:endParaRPr lang="en-US" altLang="ja-JP" sz="2800" b="1">
              <a:solidFill>
                <a:schemeClr val="tx2"/>
              </a:solidFill>
              <a:effectLst>
                <a:glow rad="127000">
                  <a:schemeClr val="bg1">
                    <a:alpha val="79000"/>
                  </a:schemeClr>
                </a:glow>
              </a:effectLst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marL="342900" indent="-342900">
              <a:lnSpc>
                <a:spcPts val="3800"/>
              </a:lnSpc>
              <a:spcAft>
                <a:spcPts val="2400"/>
              </a:spcAft>
              <a:buFont typeface="Wingdings" panose="05000000000000000000" pitchFamily="2" charset="2"/>
              <a:buChar char="n"/>
            </a:pPr>
            <a:r>
              <a:rPr lang="ja-JP" altLang="en-US" sz="2800" b="1">
                <a:solidFill>
                  <a:schemeClr val="tx2"/>
                </a:solidFill>
                <a:effectLst>
                  <a:glow rad="127000">
                    <a:schemeClr val="bg1">
                      <a:alpha val="79000"/>
                    </a:schemeClr>
                  </a:glo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フィルターバブル</a:t>
            </a:r>
            <a:endParaRPr lang="en-US" altLang="ja-JP" sz="2800" b="1">
              <a:solidFill>
                <a:schemeClr val="tx2"/>
              </a:solidFill>
              <a:effectLst>
                <a:glow rad="127000">
                  <a:schemeClr val="bg1">
                    <a:alpha val="79000"/>
                  </a:schemeClr>
                </a:glow>
              </a:effectLst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  <a:p>
            <a:pPr marL="342900" indent="-342900">
              <a:lnSpc>
                <a:spcPts val="3800"/>
              </a:lnSpc>
              <a:spcAft>
                <a:spcPts val="2400"/>
              </a:spcAft>
              <a:buFont typeface="Wingdings" panose="05000000000000000000" pitchFamily="2" charset="2"/>
              <a:buChar char="n"/>
            </a:pPr>
            <a:r>
              <a:rPr lang="ja-JP" altLang="en-US" sz="2800" b="1">
                <a:solidFill>
                  <a:schemeClr val="tx2"/>
                </a:solidFill>
                <a:effectLst>
                  <a:glow rad="127000">
                    <a:schemeClr val="bg1">
                      <a:alpha val="79000"/>
                    </a:schemeClr>
                  </a:glow>
                </a:effectLst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エコーチェンバー</a:t>
            </a:r>
            <a:endParaRPr lang="en-US" altLang="ja-JP" sz="2800" b="1">
              <a:solidFill>
                <a:schemeClr val="tx2"/>
              </a:solidFill>
              <a:effectLst>
                <a:glow rad="127000">
                  <a:schemeClr val="bg1">
                    <a:alpha val="79000"/>
                  </a:schemeClr>
                </a:glow>
              </a:effectLst>
              <a:latin typeface="BIZ UDPゴシック" panose="020B0400000000000000" pitchFamily="50" charset="-128"/>
              <a:ea typeface="BIZ UDPゴシック" panose="020B0400000000000000" pitchFamily="50" charset="-128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8D38FB36-CC9A-D887-DE2C-CC611BA7655C}"/>
              </a:ext>
            </a:extLst>
          </p:cNvPr>
          <p:cNvSpPr txBox="1"/>
          <p:nvPr/>
        </p:nvSpPr>
        <p:spPr>
          <a:xfrm>
            <a:off x="1828799" y="466318"/>
            <a:ext cx="8794028" cy="654391"/>
          </a:xfrm>
          <a:prstGeom prst="rect">
            <a:avLst/>
          </a:prstGeom>
          <a:noFill/>
        </p:spPr>
        <p:txBody>
          <a:bodyPr wrap="square" lIns="144000" tIns="36000" rIns="144000" bIns="144000" anchor="ctr">
            <a:noAutofit/>
          </a:bodyPr>
          <a:lstStyle/>
          <a:p>
            <a:pPr algn="ctr">
              <a:lnSpc>
                <a:spcPts val="4100"/>
              </a:lnSpc>
            </a:pPr>
            <a:r>
              <a:rPr lang="ja-JP" altLang="en-US" sz="2800" b="1">
                <a:solidFill>
                  <a:schemeClr val="tx2"/>
                </a:solidFill>
                <a:effectLst/>
                <a:latin typeface="BIZ UDPゴシック" panose="020B0400000000000000" pitchFamily="50" charset="-128"/>
                <a:ea typeface="BIZ UDPゴシック" panose="020B0400000000000000" pitchFamily="50" charset="-128"/>
              </a:rPr>
              <a:t>現代の情報ならではトラップがある</a:t>
            </a:r>
          </a:p>
        </p:txBody>
      </p:sp>
    </p:spTree>
    <p:extLst>
      <p:ext uri="{BB962C8B-B14F-4D97-AF65-F5344CB8AC3E}">
        <p14:creationId xmlns:p14="http://schemas.microsoft.com/office/powerpoint/2010/main" val="1883608827"/>
      </p:ext>
    </p:extLst>
  </p:cSld>
  <p:clrMapOvr>
    <a:masterClrMapping/>
  </p:clrMapOvr>
</p:sld>
</file>

<file path=ppt/theme/theme1.xml><?xml version="1.0" encoding="utf-8"?>
<a:theme xmlns:a="http://schemas.openxmlformats.org/drawingml/2006/main" name="Asahi Kasei Light">
  <a:themeElements>
    <a:clrScheme name="Custom 7">
      <a:dk1>
        <a:srgbClr val="000000"/>
      </a:dk1>
      <a:lt1>
        <a:srgbClr val="FFFFFF"/>
      </a:lt1>
      <a:dk2>
        <a:srgbClr val="04233C"/>
      </a:dk2>
      <a:lt2>
        <a:srgbClr val="005CB1"/>
      </a:lt2>
      <a:accent1>
        <a:srgbClr val="005CB1"/>
      </a:accent1>
      <a:accent2>
        <a:srgbClr val="5EAEE1"/>
      </a:accent2>
      <a:accent3>
        <a:srgbClr val="F36969"/>
      </a:accent3>
      <a:accent4>
        <a:srgbClr val="51BAA5"/>
      </a:accent4>
      <a:accent5>
        <a:srgbClr val="CC7DB1"/>
      </a:accent5>
      <a:accent6>
        <a:srgbClr val="F5A200"/>
      </a:accent6>
      <a:hlink>
        <a:srgbClr val="005BAC"/>
      </a:hlink>
      <a:folHlink>
        <a:srgbClr val="4E85C5"/>
      </a:folHlink>
    </a:clrScheme>
    <a:fontScheme name="Custom 1">
      <a:majorFont>
        <a:latin typeface="Arial Bold"/>
        <a:ea typeface="Meiryo UI"/>
        <a:cs typeface=""/>
      </a:majorFont>
      <a:minorFont>
        <a:latin typeface="Arial"/>
        <a:ea typeface="Meiryo U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JPEN_20220228_Template.potx" id="{C5F687EB-20C3-45F7-84A3-3C6732B605E0}" vid="{17186903-49DE-4E31-B034-7864F56F081D}"/>
    </a:ext>
  </a:extLst>
</a:theme>
</file>

<file path=ppt/theme/theme2.xml><?xml version="1.0" encoding="utf-8"?>
<a:theme xmlns:a="http://schemas.openxmlformats.org/drawingml/2006/main" name="Asahi Kasei Dark">
  <a:themeElements>
    <a:clrScheme name="Custom 8">
      <a:dk1>
        <a:srgbClr val="000000"/>
      </a:dk1>
      <a:lt1>
        <a:srgbClr val="FFFFFF"/>
      </a:lt1>
      <a:dk2>
        <a:srgbClr val="04233C"/>
      </a:dk2>
      <a:lt2>
        <a:srgbClr val="005CB1"/>
      </a:lt2>
      <a:accent1>
        <a:srgbClr val="005CB1"/>
      </a:accent1>
      <a:accent2>
        <a:srgbClr val="5EAEE1"/>
      </a:accent2>
      <a:accent3>
        <a:srgbClr val="F36969"/>
      </a:accent3>
      <a:accent4>
        <a:srgbClr val="51BAA5"/>
      </a:accent4>
      <a:accent5>
        <a:srgbClr val="CC7DB1"/>
      </a:accent5>
      <a:accent6>
        <a:srgbClr val="F5A200"/>
      </a:accent6>
      <a:hlink>
        <a:srgbClr val="005BAC"/>
      </a:hlink>
      <a:folHlink>
        <a:srgbClr val="4E85C5"/>
      </a:folHlink>
    </a:clrScheme>
    <a:fontScheme name="ユーザー定義 5">
      <a:majorFont>
        <a:latin typeface="Arial"/>
        <a:ea typeface="Meiryo UI"/>
        <a:cs typeface=""/>
      </a:majorFont>
      <a:minorFont>
        <a:latin typeface="Arial"/>
        <a:ea typeface="Meiryo U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JPEN_20220228_Template.potx" id="{C5F687EB-20C3-45F7-84A3-3C6732B605E0}" vid="{77021A3D-8BFB-4905-BFC6-DACE4D63F12B}"/>
    </a:ext>
  </a:extLst>
</a:theme>
</file>

<file path=ppt/theme/theme3.xml><?xml version="1.0" encoding="utf-8"?>
<a:theme xmlns:a="http://schemas.openxmlformats.org/drawingml/2006/main" name="1_Asahi Kasei Light">
  <a:themeElements>
    <a:clrScheme name="Custom 7">
      <a:dk1>
        <a:srgbClr val="000000"/>
      </a:dk1>
      <a:lt1>
        <a:srgbClr val="FFFFFF"/>
      </a:lt1>
      <a:dk2>
        <a:srgbClr val="04233C"/>
      </a:dk2>
      <a:lt2>
        <a:srgbClr val="005CB1"/>
      </a:lt2>
      <a:accent1>
        <a:srgbClr val="005CB1"/>
      </a:accent1>
      <a:accent2>
        <a:srgbClr val="5EAEE1"/>
      </a:accent2>
      <a:accent3>
        <a:srgbClr val="F36969"/>
      </a:accent3>
      <a:accent4>
        <a:srgbClr val="51BAA5"/>
      </a:accent4>
      <a:accent5>
        <a:srgbClr val="CC7DB1"/>
      </a:accent5>
      <a:accent6>
        <a:srgbClr val="F5A200"/>
      </a:accent6>
      <a:hlink>
        <a:srgbClr val="005BAC"/>
      </a:hlink>
      <a:folHlink>
        <a:srgbClr val="4E85C5"/>
      </a:folHlink>
    </a:clrScheme>
    <a:fontScheme name="Custom 1">
      <a:majorFont>
        <a:latin typeface="Arial Bold"/>
        <a:ea typeface="Meiryo UI"/>
        <a:cs typeface=""/>
      </a:majorFont>
      <a:minorFont>
        <a:latin typeface="Arial"/>
        <a:ea typeface="Meiryo U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JPEN_20210923_Template_Revision.potx" id="{02C737ED-653B-4B97-83ED-897FE57FA0BA}" vid="{61C63A6F-AB8A-414B-B4CE-4ADD2C431D8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ドキュメント" ma:contentTypeID="0x010100CE142E111F11E840A67F3459EC114235" ma:contentTypeVersion="11" ma:contentTypeDescription="新しいドキュメントを作成します。" ma:contentTypeScope="" ma:versionID="de4036bf2bd7ad31a8a351bf60ad34f4">
  <xsd:schema xmlns:xsd="http://www.w3.org/2001/XMLSchema" xmlns:xs="http://www.w3.org/2001/XMLSchema" xmlns:p="http://schemas.microsoft.com/office/2006/metadata/properties" xmlns:ns2="d82e43d2-9fd9-45b6-a89d-b961c047cdd0" xmlns:ns3="cd507f7e-7fc6-4b64-9457-b88a30bac373" targetNamespace="http://schemas.microsoft.com/office/2006/metadata/properties" ma:root="true" ma:fieldsID="a8cddafe1ddf9d0cef38cc146b1ec42e" ns2:_="" ns3:_="">
    <xsd:import namespace="d82e43d2-9fd9-45b6-a89d-b961c047cdd0"/>
    <xsd:import namespace="cd507f7e-7fc6-4b64-9457-b88a30bac37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ObjectDetectorVersions" minOccurs="0"/>
                <xsd:element ref="ns2:MediaServiceGenerationTime" minOccurs="0"/>
                <xsd:element ref="ns2:MediaServiceEventHashCode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82e43d2-9fd9-45b6-a89d-b961c047cdd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Length (seconds)" ma:internalName="MediaLengthInSeconds" ma:readOnly="true">
      <xsd:simpleType>
        <xsd:restriction base="dms:Unknown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ObjectDetectorVersions" ma:index="15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SearchProperties" ma:index="18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d507f7e-7fc6-4b64-9457-b88a30bac373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共有相手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共有相手の詳細情報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コンテンツ タイプ"/>
        <xsd:element ref="dc:title" minOccurs="0" maxOccurs="1" ma:index="4" ma:displayName="タイトル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471C87D-9036-4BD6-808A-DA1C9C83F3C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D86B407-D6BD-4837-9076-E289827F19AD}">
  <ds:schemaRefs>
    <ds:schemaRef ds:uri="cd507f7e-7fc6-4b64-9457-b88a30bac373"/>
    <ds:schemaRef ds:uri="d82e43d2-9fd9-45b6-a89d-b961c047cdd0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02F2817A-4CC9-49CC-AA34-43EF083E373F}">
  <ds:schemaRefs>
    <ds:schemaRef ds:uri="cd507f7e-7fc6-4b64-9457-b88a30bac373"/>
    <ds:schemaRef ds:uri="d82e43d2-9fd9-45b6-a89d-b961c047cdd0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PPT_Templete_2021（日・英）v6</Template>
  <Application>Microsoft Office PowerPoint</Application>
  <PresentationFormat>Widescreen</PresentationFormat>
  <Slides>41</Slides>
  <Notes>41</Notes>
  <HiddenSlides>0</HiddenSlide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41</vt:i4>
      </vt:variant>
    </vt:vector>
  </HeadingPairs>
  <TitlesOfParts>
    <vt:vector size="44" baseType="lpstr">
      <vt:lpstr>Asahi Kasei Light</vt:lpstr>
      <vt:lpstr>Asahi Kasei Dark</vt:lpstr>
      <vt:lpstr>1_Asahi Kasei Light</vt:lpstr>
      <vt:lpstr>PowerPoint Presentation</vt:lpstr>
      <vt:lpstr>PowerPoint Presentation</vt:lpstr>
      <vt:lpstr>セキュリティ共有会のコンセプト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酒井　謙一(Sakai, Kenichi)</dc:creator>
  <cp:revision>1</cp:revision>
  <dcterms:created xsi:type="dcterms:W3CDTF">2022-06-03T04:08:36Z</dcterms:created>
  <dcterms:modified xsi:type="dcterms:W3CDTF">2024-02-26T00:00:58Z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0x010100CE142E111F11E840A67F3459EC114235</vt:lpwstr>
  </property>
  <property fmtid="{D5CDD505-2E9C-101B-9397-08002B2CF9AE}" pid="3" name="MediaServiceImageTags">
    <vt:lpwstr/>
  </property>
</Properties>
</file>